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notesMasterIdLst>
    <p:notesMasterId r:id="rId45"/>
  </p:notesMasterIdLst>
  <p:handoutMasterIdLst>
    <p:handoutMasterId r:id="rId46"/>
  </p:handoutMasterIdLst>
  <p:sldIdLst>
    <p:sldId id="256" r:id="rId2"/>
    <p:sldId id="280" r:id="rId3"/>
    <p:sldId id="277" r:id="rId4"/>
    <p:sldId id="257" r:id="rId5"/>
    <p:sldId id="300" r:id="rId6"/>
    <p:sldId id="258" r:id="rId7"/>
    <p:sldId id="278" r:id="rId8"/>
    <p:sldId id="281" r:id="rId9"/>
    <p:sldId id="282" r:id="rId10"/>
    <p:sldId id="283" r:id="rId11"/>
    <p:sldId id="284" r:id="rId12"/>
    <p:sldId id="285" r:id="rId13"/>
    <p:sldId id="287" r:id="rId14"/>
    <p:sldId id="288" r:id="rId15"/>
    <p:sldId id="289" r:id="rId16"/>
    <p:sldId id="286" r:id="rId17"/>
    <p:sldId id="259" r:id="rId18"/>
    <p:sldId id="260" r:id="rId19"/>
    <p:sldId id="261" r:id="rId20"/>
    <p:sldId id="262" r:id="rId21"/>
    <p:sldId id="273" r:id="rId22"/>
    <p:sldId id="264" r:id="rId23"/>
    <p:sldId id="274" r:id="rId24"/>
    <p:sldId id="290" r:id="rId25"/>
    <p:sldId id="291" r:id="rId26"/>
    <p:sldId id="292" r:id="rId27"/>
    <p:sldId id="293" r:id="rId28"/>
    <p:sldId id="279" r:id="rId29"/>
    <p:sldId id="265" r:id="rId30"/>
    <p:sldId id="297" r:id="rId31"/>
    <p:sldId id="296" r:id="rId32"/>
    <p:sldId id="295" r:id="rId33"/>
    <p:sldId id="267" r:id="rId34"/>
    <p:sldId id="298" r:id="rId35"/>
    <p:sldId id="299" r:id="rId36"/>
    <p:sldId id="301" r:id="rId37"/>
    <p:sldId id="302" r:id="rId38"/>
    <p:sldId id="304" r:id="rId39"/>
    <p:sldId id="305" r:id="rId40"/>
    <p:sldId id="306" r:id="rId41"/>
    <p:sldId id="307" r:id="rId42"/>
    <p:sldId id="308" r:id="rId43"/>
    <p:sldId id="309" r:id="rId44"/>
  </p:sldIdLst>
  <p:sldSz cx="12192000" cy="6858000"/>
  <p:notesSz cx="6858000" cy="9144000"/>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48"/>
  </p:normalViewPr>
  <p:slideViewPr>
    <p:cSldViewPr snapToGrid="0" snapToObjects="1">
      <p:cViewPr varScale="1">
        <p:scale>
          <a:sx n="121" d="100"/>
          <a:sy n="121" d="100"/>
        </p:scale>
        <p:origin x="230"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1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svg"/><Relationship Id="rId1" Type="http://schemas.openxmlformats.org/officeDocument/2006/relationships/image" Target="../media/image39.png"/><Relationship Id="rId4" Type="http://schemas.openxmlformats.org/officeDocument/2006/relationships/image" Target="../media/image42.svg"/></Relationships>
</file>

<file path=ppt/diagrams/_rels/data1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svg"/><Relationship Id="rId1" Type="http://schemas.openxmlformats.org/officeDocument/2006/relationships/image" Target="../media/image46.png"/><Relationship Id="rId4" Type="http://schemas.openxmlformats.org/officeDocument/2006/relationships/image" Target="../media/image49.svg"/></Relationships>
</file>

<file path=ppt/diagrams/_rels/data1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svg"/><Relationship Id="rId1" Type="http://schemas.openxmlformats.org/officeDocument/2006/relationships/image" Target="../media/image46.png"/><Relationship Id="rId4" Type="http://schemas.openxmlformats.org/officeDocument/2006/relationships/image" Target="../media/image49.svg"/></Relationships>
</file>

<file path=ppt/diagrams/_rels/data1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svg"/><Relationship Id="rId1" Type="http://schemas.openxmlformats.org/officeDocument/2006/relationships/image" Target="../media/image54.png"/><Relationship Id="rId4" Type="http://schemas.openxmlformats.org/officeDocument/2006/relationships/image" Target="../media/image57.svg"/></Relationships>
</file>

<file path=ppt/diagrams/_rels/data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ata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ata9.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12" Type="http://schemas.openxmlformats.org/officeDocument/2006/relationships/image" Target="../media/image38.sv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11" Type="http://schemas.openxmlformats.org/officeDocument/2006/relationships/image" Target="../media/image37.png"/><Relationship Id="rId5" Type="http://schemas.openxmlformats.org/officeDocument/2006/relationships/image" Target="../media/image31.png"/><Relationship Id="rId10" Type="http://schemas.openxmlformats.org/officeDocument/2006/relationships/image" Target="../media/image36.svg"/><Relationship Id="rId4" Type="http://schemas.openxmlformats.org/officeDocument/2006/relationships/image" Target="../media/image30.svg"/><Relationship Id="rId9" Type="http://schemas.openxmlformats.org/officeDocument/2006/relationships/image" Target="../media/image35.png"/></Relationships>
</file>

<file path=ppt/diagrams/_rels/drawing1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svg"/><Relationship Id="rId1" Type="http://schemas.openxmlformats.org/officeDocument/2006/relationships/image" Target="../media/image39.png"/><Relationship Id="rId4" Type="http://schemas.openxmlformats.org/officeDocument/2006/relationships/image" Target="../media/image42.svg"/></Relationships>
</file>

<file path=ppt/diagrams/_rels/drawing1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svg"/><Relationship Id="rId1" Type="http://schemas.openxmlformats.org/officeDocument/2006/relationships/image" Target="../media/image46.png"/><Relationship Id="rId4" Type="http://schemas.openxmlformats.org/officeDocument/2006/relationships/image" Target="../media/image49.svg"/></Relationships>
</file>

<file path=ppt/diagrams/_rels/drawing1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svg"/><Relationship Id="rId1" Type="http://schemas.openxmlformats.org/officeDocument/2006/relationships/image" Target="../media/image46.png"/><Relationship Id="rId4" Type="http://schemas.openxmlformats.org/officeDocument/2006/relationships/image" Target="../media/image49.svg"/></Relationships>
</file>

<file path=ppt/diagrams/_rels/drawing1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svg"/><Relationship Id="rId1" Type="http://schemas.openxmlformats.org/officeDocument/2006/relationships/image" Target="../media/image54.png"/><Relationship Id="rId4" Type="http://schemas.openxmlformats.org/officeDocument/2006/relationships/image" Target="../media/image57.svg"/></Relationships>
</file>

<file path=ppt/diagrams/_rels/drawing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9.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12" Type="http://schemas.openxmlformats.org/officeDocument/2006/relationships/image" Target="../media/image38.sv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11" Type="http://schemas.openxmlformats.org/officeDocument/2006/relationships/image" Target="../media/image37.png"/><Relationship Id="rId5" Type="http://schemas.openxmlformats.org/officeDocument/2006/relationships/image" Target="../media/image31.png"/><Relationship Id="rId10" Type="http://schemas.openxmlformats.org/officeDocument/2006/relationships/image" Target="../media/image36.svg"/><Relationship Id="rId4" Type="http://schemas.openxmlformats.org/officeDocument/2006/relationships/image" Target="../media/image30.svg"/><Relationship Id="rId9" Type="http://schemas.openxmlformats.org/officeDocument/2006/relationships/image" Target="../media/image35.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9794A8-8A70-421F-B62E-EE56F0085575}"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190668DE-30C2-4F43-ABA6-FFF341C6B3D8}">
      <dgm:prSet/>
      <dgm:spPr/>
      <dgm:t>
        <a:bodyPr/>
        <a:lstStyle/>
        <a:p>
          <a:r>
            <a:rPr lang="es-ES" dirty="0"/>
            <a:t>Introducción</a:t>
          </a:r>
          <a:endParaRPr lang="en-US" dirty="0"/>
        </a:p>
      </dgm:t>
    </dgm:pt>
    <dgm:pt modelId="{FEC734A4-D1AD-4026-9ADB-490C5A3BCD46}" type="parTrans" cxnId="{4D55DCDF-2965-4118-AD58-92D2D56E1D43}">
      <dgm:prSet/>
      <dgm:spPr/>
      <dgm:t>
        <a:bodyPr/>
        <a:lstStyle/>
        <a:p>
          <a:endParaRPr lang="en-US"/>
        </a:p>
      </dgm:t>
    </dgm:pt>
    <dgm:pt modelId="{C2C4945A-4326-442C-8208-6CD424685F34}" type="sibTrans" cxnId="{4D55DCDF-2965-4118-AD58-92D2D56E1D43}">
      <dgm:prSet phldrT="01" phldr="0"/>
      <dgm:spPr/>
      <dgm:t>
        <a:bodyPr/>
        <a:lstStyle/>
        <a:p>
          <a:r>
            <a:rPr lang="en-US"/>
            <a:t>01</a:t>
          </a:r>
        </a:p>
      </dgm:t>
    </dgm:pt>
    <dgm:pt modelId="{9BA560CE-8C85-456C-B15C-69D272EA2088}">
      <dgm:prSet/>
      <dgm:spPr/>
      <dgm:t>
        <a:bodyPr/>
        <a:lstStyle/>
        <a:p>
          <a:r>
            <a:rPr lang="es-ES" dirty="0"/>
            <a:t>Objetivos</a:t>
          </a:r>
          <a:endParaRPr lang="en-US" dirty="0"/>
        </a:p>
      </dgm:t>
    </dgm:pt>
    <dgm:pt modelId="{2531F543-4F61-485F-9AED-503F366C53F2}" type="parTrans" cxnId="{3C2FD146-CCD5-4B5E-944B-D7072C4DE2C8}">
      <dgm:prSet/>
      <dgm:spPr/>
      <dgm:t>
        <a:bodyPr/>
        <a:lstStyle/>
        <a:p>
          <a:endParaRPr lang="en-US"/>
        </a:p>
      </dgm:t>
    </dgm:pt>
    <dgm:pt modelId="{17450D77-7230-4D74-8CA1-E73E5EE43768}" type="sibTrans" cxnId="{3C2FD146-CCD5-4B5E-944B-D7072C4DE2C8}">
      <dgm:prSet phldrT="02" phldr="0"/>
      <dgm:spPr/>
      <dgm:t>
        <a:bodyPr/>
        <a:lstStyle/>
        <a:p>
          <a:r>
            <a:rPr lang="en-US"/>
            <a:t>02</a:t>
          </a:r>
        </a:p>
      </dgm:t>
    </dgm:pt>
    <dgm:pt modelId="{F367BD86-07AC-43DB-BFF8-03430D06D192}">
      <dgm:prSet/>
      <dgm:spPr/>
      <dgm:t>
        <a:bodyPr/>
        <a:lstStyle/>
        <a:p>
          <a:r>
            <a:rPr lang="es-ES" dirty="0"/>
            <a:t>Marco Teórico</a:t>
          </a:r>
          <a:endParaRPr lang="en-US" dirty="0"/>
        </a:p>
      </dgm:t>
    </dgm:pt>
    <dgm:pt modelId="{FE1F897E-22DA-43E9-83BE-346DFAC341AD}" type="parTrans" cxnId="{7A04F54D-7A90-42AA-A7A1-02601BDD7594}">
      <dgm:prSet/>
      <dgm:spPr/>
      <dgm:t>
        <a:bodyPr/>
        <a:lstStyle/>
        <a:p>
          <a:endParaRPr lang="en-US"/>
        </a:p>
      </dgm:t>
    </dgm:pt>
    <dgm:pt modelId="{4760B6E1-304F-455E-8F6D-EB08C41BAEAD}" type="sibTrans" cxnId="{7A04F54D-7A90-42AA-A7A1-02601BDD7594}">
      <dgm:prSet phldrT="03" phldr="0"/>
      <dgm:spPr/>
      <dgm:t>
        <a:bodyPr/>
        <a:lstStyle/>
        <a:p>
          <a:r>
            <a:rPr lang="en-US"/>
            <a:t>03</a:t>
          </a:r>
        </a:p>
      </dgm:t>
    </dgm:pt>
    <dgm:pt modelId="{64DE9026-8BA6-43B9-8398-9E45F728F237}">
      <dgm:prSet/>
      <dgm:spPr/>
      <dgm:t>
        <a:bodyPr/>
        <a:lstStyle/>
        <a:p>
          <a:r>
            <a:rPr lang="es-ES" dirty="0"/>
            <a:t>Marco Metodológico</a:t>
          </a:r>
          <a:endParaRPr lang="en-US" dirty="0"/>
        </a:p>
      </dgm:t>
    </dgm:pt>
    <dgm:pt modelId="{6503F6E2-0878-4246-8970-5A70DD0CD0AE}" type="parTrans" cxnId="{551E8CA9-B0EF-42E1-8242-1300C547AB47}">
      <dgm:prSet/>
      <dgm:spPr/>
      <dgm:t>
        <a:bodyPr/>
        <a:lstStyle/>
        <a:p>
          <a:endParaRPr lang="en-US"/>
        </a:p>
      </dgm:t>
    </dgm:pt>
    <dgm:pt modelId="{B133B024-FCB5-4968-9EFA-1AA652CB5831}" type="sibTrans" cxnId="{551E8CA9-B0EF-42E1-8242-1300C547AB47}">
      <dgm:prSet phldrT="04" phldr="0"/>
      <dgm:spPr/>
      <dgm:t>
        <a:bodyPr/>
        <a:lstStyle/>
        <a:p>
          <a:r>
            <a:rPr lang="en-US"/>
            <a:t>04</a:t>
          </a:r>
        </a:p>
      </dgm:t>
    </dgm:pt>
    <dgm:pt modelId="{A983D73F-0101-4A25-B180-D793E9087756}">
      <dgm:prSet/>
      <dgm:spPr/>
      <dgm:t>
        <a:bodyPr/>
        <a:lstStyle/>
        <a:p>
          <a:r>
            <a:rPr lang="es-ES" dirty="0"/>
            <a:t>Análisis y Resultados</a:t>
          </a:r>
          <a:endParaRPr lang="en-US" dirty="0"/>
        </a:p>
      </dgm:t>
    </dgm:pt>
    <dgm:pt modelId="{85909E2A-7F87-4E92-A929-60158890E2A5}" type="parTrans" cxnId="{70349AD4-F19C-41FA-ACA8-61731DB38C9D}">
      <dgm:prSet/>
      <dgm:spPr/>
      <dgm:t>
        <a:bodyPr/>
        <a:lstStyle/>
        <a:p>
          <a:endParaRPr lang="en-US"/>
        </a:p>
      </dgm:t>
    </dgm:pt>
    <dgm:pt modelId="{C4F6E9DF-9AB8-4EF6-8527-CA7E743707F2}" type="sibTrans" cxnId="{70349AD4-F19C-41FA-ACA8-61731DB38C9D}">
      <dgm:prSet phldrT="05" phldr="0"/>
      <dgm:spPr/>
      <dgm:t>
        <a:bodyPr/>
        <a:lstStyle/>
        <a:p>
          <a:r>
            <a:rPr lang="en-US"/>
            <a:t>05</a:t>
          </a:r>
        </a:p>
      </dgm:t>
    </dgm:pt>
    <dgm:pt modelId="{5F7D4D66-F5F5-493C-AB67-A15A29B90EE4}">
      <dgm:prSet/>
      <dgm:spPr/>
      <dgm:t>
        <a:bodyPr/>
        <a:lstStyle/>
        <a:p>
          <a:r>
            <a:rPr lang="en-US" dirty="0" err="1"/>
            <a:t>Conclusiones</a:t>
          </a:r>
          <a:endParaRPr lang="en-US" dirty="0"/>
        </a:p>
      </dgm:t>
    </dgm:pt>
    <dgm:pt modelId="{C4F57B53-A61F-48B8-98D9-378E29BCA45A}" type="parTrans" cxnId="{93496111-4F4D-47A9-A06D-8979BCD01B70}">
      <dgm:prSet/>
      <dgm:spPr/>
      <dgm:t>
        <a:bodyPr/>
        <a:lstStyle/>
        <a:p>
          <a:endParaRPr lang="es-ES"/>
        </a:p>
      </dgm:t>
    </dgm:pt>
    <dgm:pt modelId="{E051299B-9EFC-4C0C-B926-8EC58BBDADCB}" type="sibTrans" cxnId="{93496111-4F4D-47A9-A06D-8979BCD01B70}">
      <dgm:prSet phldrT="06" phldr="0"/>
      <dgm:spPr/>
      <dgm:t>
        <a:bodyPr/>
        <a:lstStyle/>
        <a:p>
          <a:r>
            <a:rPr lang="es-ES"/>
            <a:t>06</a:t>
          </a:r>
        </a:p>
      </dgm:t>
    </dgm:pt>
    <dgm:pt modelId="{E9836D93-5DCA-4B89-A8A4-931C3FEDA4C5}" type="pres">
      <dgm:prSet presAssocID="{8F9794A8-8A70-421F-B62E-EE56F0085575}" presName="Name0" presStyleCnt="0">
        <dgm:presLayoutVars>
          <dgm:animLvl val="lvl"/>
          <dgm:resizeHandles val="exact"/>
        </dgm:presLayoutVars>
      </dgm:prSet>
      <dgm:spPr/>
    </dgm:pt>
    <dgm:pt modelId="{1CDD58B1-DF2C-423E-8411-BE5AA71216F0}" type="pres">
      <dgm:prSet presAssocID="{190668DE-30C2-4F43-ABA6-FFF341C6B3D8}" presName="compositeNode" presStyleCnt="0">
        <dgm:presLayoutVars>
          <dgm:bulletEnabled val="1"/>
        </dgm:presLayoutVars>
      </dgm:prSet>
      <dgm:spPr/>
    </dgm:pt>
    <dgm:pt modelId="{F20D97B7-9AB6-46EE-AE86-77B17BB6714B}" type="pres">
      <dgm:prSet presAssocID="{190668DE-30C2-4F43-ABA6-FFF341C6B3D8}" presName="bgRect" presStyleLbl="alignNode1" presStyleIdx="0" presStyleCnt="6" custLinFactNeighborX="0" custLinFactNeighborY="-950"/>
      <dgm:spPr/>
    </dgm:pt>
    <dgm:pt modelId="{7784C80E-DE6E-4396-A1A9-82D8461E86D2}" type="pres">
      <dgm:prSet presAssocID="{C2C4945A-4326-442C-8208-6CD424685F34}" presName="sibTransNodeRect" presStyleLbl="alignNode1" presStyleIdx="0" presStyleCnt="6">
        <dgm:presLayoutVars>
          <dgm:chMax val="0"/>
          <dgm:bulletEnabled val="1"/>
        </dgm:presLayoutVars>
      </dgm:prSet>
      <dgm:spPr/>
    </dgm:pt>
    <dgm:pt modelId="{828EB561-660F-4FD5-975F-80DCE4EF5C5C}" type="pres">
      <dgm:prSet presAssocID="{190668DE-30C2-4F43-ABA6-FFF341C6B3D8}" presName="nodeRect" presStyleLbl="alignNode1" presStyleIdx="0" presStyleCnt="6">
        <dgm:presLayoutVars>
          <dgm:bulletEnabled val="1"/>
        </dgm:presLayoutVars>
      </dgm:prSet>
      <dgm:spPr/>
    </dgm:pt>
    <dgm:pt modelId="{D34629D2-441E-47FB-9730-4FDABC5A885A}" type="pres">
      <dgm:prSet presAssocID="{C2C4945A-4326-442C-8208-6CD424685F34}" presName="sibTrans" presStyleCnt="0"/>
      <dgm:spPr/>
    </dgm:pt>
    <dgm:pt modelId="{916DFFA6-0609-4FAE-92DB-6D6485DE3870}" type="pres">
      <dgm:prSet presAssocID="{9BA560CE-8C85-456C-B15C-69D272EA2088}" presName="compositeNode" presStyleCnt="0">
        <dgm:presLayoutVars>
          <dgm:bulletEnabled val="1"/>
        </dgm:presLayoutVars>
      </dgm:prSet>
      <dgm:spPr/>
    </dgm:pt>
    <dgm:pt modelId="{59E949DC-9107-4458-8423-02BF28EE40E5}" type="pres">
      <dgm:prSet presAssocID="{9BA560CE-8C85-456C-B15C-69D272EA2088}" presName="bgRect" presStyleLbl="alignNode1" presStyleIdx="1" presStyleCnt="6"/>
      <dgm:spPr/>
    </dgm:pt>
    <dgm:pt modelId="{2F933B22-DF7A-450F-BA26-2066A54A2E3C}" type="pres">
      <dgm:prSet presAssocID="{17450D77-7230-4D74-8CA1-E73E5EE43768}" presName="sibTransNodeRect" presStyleLbl="alignNode1" presStyleIdx="1" presStyleCnt="6">
        <dgm:presLayoutVars>
          <dgm:chMax val="0"/>
          <dgm:bulletEnabled val="1"/>
        </dgm:presLayoutVars>
      </dgm:prSet>
      <dgm:spPr/>
    </dgm:pt>
    <dgm:pt modelId="{F4A85BB9-D3D8-40EB-83A0-65403DF6B97C}" type="pres">
      <dgm:prSet presAssocID="{9BA560CE-8C85-456C-B15C-69D272EA2088}" presName="nodeRect" presStyleLbl="alignNode1" presStyleIdx="1" presStyleCnt="6">
        <dgm:presLayoutVars>
          <dgm:bulletEnabled val="1"/>
        </dgm:presLayoutVars>
      </dgm:prSet>
      <dgm:spPr/>
    </dgm:pt>
    <dgm:pt modelId="{5FF01095-6B41-45BA-9715-74CAB9224979}" type="pres">
      <dgm:prSet presAssocID="{17450D77-7230-4D74-8CA1-E73E5EE43768}" presName="sibTrans" presStyleCnt="0"/>
      <dgm:spPr/>
    </dgm:pt>
    <dgm:pt modelId="{67C85B06-A74F-4FF0-AC4F-0EEA6928F225}" type="pres">
      <dgm:prSet presAssocID="{F367BD86-07AC-43DB-BFF8-03430D06D192}" presName="compositeNode" presStyleCnt="0">
        <dgm:presLayoutVars>
          <dgm:bulletEnabled val="1"/>
        </dgm:presLayoutVars>
      </dgm:prSet>
      <dgm:spPr/>
    </dgm:pt>
    <dgm:pt modelId="{3BB9E0C3-8619-42FE-B022-44FA56053904}" type="pres">
      <dgm:prSet presAssocID="{F367BD86-07AC-43DB-BFF8-03430D06D192}" presName="bgRect" presStyleLbl="alignNode1" presStyleIdx="2" presStyleCnt="6"/>
      <dgm:spPr/>
    </dgm:pt>
    <dgm:pt modelId="{96E48A1B-27DE-4E58-A1C8-D26E6A1C8A70}" type="pres">
      <dgm:prSet presAssocID="{4760B6E1-304F-455E-8F6D-EB08C41BAEAD}" presName="sibTransNodeRect" presStyleLbl="alignNode1" presStyleIdx="2" presStyleCnt="6">
        <dgm:presLayoutVars>
          <dgm:chMax val="0"/>
          <dgm:bulletEnabled val="1"/>
        </dgm:presLayoutVars>
      </dgm:prSet>
      <dgm:spPr/>
    </dgm:pt>
    <dgm:pt modelId="{B49265C1-E148-45EA-ADC1-AB2FC888C4B4}" type="pres">
      <dgm:prSet presAssocID="{F367BD86-07AC-43DB-BFF8-03430D06D192}" presName="nodeRect" presStyleLbl="alignNode1" presStyleIdx="2" presStyleCnt="6">
        <dgm:presLayoutVars>
          <dgm:bulletEnabled val="1"/>
        </dgm:presLayoutVars>
      </dgm:prSet>
      <dgm:spPr/>
    </dgm:pt>
    <dgm:pt modelId="{A2C5CB4A-5EF8-4FE9-864B-D92DDB605B5A}" type="pres">
      <dgm:prSet presAssocID="{4760B6E1-304F-455E-8F6D-EB08C41BAEAD}" presName="sibTrans" presStyleCnt="0"/>
      <dgm:spPr/>
    </dgm:pt>
    <dgm:pt modelId="{22F6860C-A3F0-4DE3-9C0E-7799CAD82A02}" type="pres">
      <dgm:prSet presAssocID="{64DE9026-8BA6-43B9-8398-9E45F728F237}" presName="compositeNode" presStyleCnt="0">
        <dgm:presLayoutVars>
          <dgm:bulletEnabled val="1"/>
        </dgm:presLayoutVars>
      </dgm:prSet>
      <dgm:spPr/>
    </dgm:pt>
    <dgm:pt modelId="{DAD02E5E-ADF7-4784-82DD-115B60E4DAE5}" type="pres">
      <dgm:prSet presAssocID="{64DE9026-8BA6-43B9-8398-9E45F728F237}" presName="bgRect" presStyleLbl="alignNode1" presStyleIdx="3" presStyleCnt="6"/>
      <dgm:spPr/>
    </dgm:pt>
    <dgm:pt modelId="{913218F3-D62C-4F1B-A691-1E9CE68116B6}" type="pres">
      <dgm:prSet presAssocID="{B133B024-FCB5-4968-9EFA-1AA652CB5831}" presName="sibTransNodeRect" presStyleLbl="alignNode1" presStyleIdx="3" presStyleCnt="6">
        <dgm:presLayoutVars>
          <dgm:chMax val="0"/>
          <dgm:bulletEnabled val="1"/>
        </dgm:presLayoutVars>
      </dgm:prSet>
      <dgm:spPr/>
    </dgm:pt>
    <dgm:pt modelId="{620A3084-F967-42F1-8AD0-BF4C8ECCC00F}" type="pres">
      <dgm:prSet presAssocID="{64DE9026-8BA6-43B9-8398-9E45F728F237}" presName="nodeRect" presStyleLbl="alignNode1" presStyleIdx="3" presStyleCnt="6">
        <dgm:presLayoutVars>
          <dgm:bulletEnabled val="1"/>
        </dgm:presLayoutVars>
      </dgm:prSet>
      <dgm:spPr/>
    </dgm:pt>
    <dgm:pt modelId="{EE212A85-CB26-4D0F-9C2A-AB4561742467}" type="pres">
      <dgm:prSet presAssocID="{B133B024-FCB5-4968-9EFA-1AA652CB5831}" presName="sibTrans" presStyleCnt="0"/>
      <dgm:spPr/>
    </dgm:pt>
    <dgm:pt modelId="{4D3759C2-3FD5-4090-9D2B-50EA2377C2A8}" type="pres">
      <dgm:prSet presAssocID="{A983D73F-0101-4A25-B180-D793E9087756}" presName="compositeNode" presStyleCnt="0">
        <dgm:presLayoutVars>
          <dgm:bulletEnabled val="1"/>
        </dgm:presLayoutVars>
      </dgm:prSet>
      <dgm:spPr/>
    </dgm:pt>
    <dgm:pt modelId="{AA38AE72-A8F9-4110-B663-36F447D9850E}" type="pres">
      <dgm:prSet presAssocID="{A983D73F-0101-4A25-B180-D793E9087756}" presName="bgRect" presStyleLbl="alignNode1" presStyleIdx="4" presStyleCnt="6"/>
      <dgm:spPr/>
    </dgm:pt>
    <dgm:pt modelId="{C63CFD0C-D0CF-4800-B2F6-425165A1DAD4}" type="pres">
      <dgm:prSet presAssocID="{C4F6E9DF-9AB8-4EF6-8527-CA7E743707F2}" presName="sibTransNodeRect" presStyleLbl="alignNode1" presStyleIdx="4" presStyleCnt="6">
        <dgm:presLayoutVars>
          <dgm:chMax val="0"/>
          <dgm:bulletEnabled val="1"/>
        </dgm:presLayoutVars>
      </dgm:prSet>
      <dgm:spPr/>
    </dgm:pt>
    <dgm:pt modelId="{F5CC78B3-A473-4112-9255-D6A02FFB3A47}" type="pres">
      <dgm:prSet presAssocID="{A983D73F-0101-4A25-B180-D793E9087756}" presName="nodeRect" presStyleLbl="alignNode1" presStyleIdx="4" presStyleCnt="6">
        <dgm:presLayoutVars>
          <dgm:bulletEnabled val="1"/>
        </dgm:presLayoutVars>
      </dgm:prSet>
      <dgm:spPr/>
    </dgm:pt>
    <dgm:pt modelId="{04CE5D40-E15F-4768-BCFE-CD8F801D0006}" type="pres">
      <dgm:prSet presAssocID="{C4F6E9DF-9AB8-4EF6-8527-CA7E743707F2}" presName="sibTrans" presStyleCnt="0"/>
      <dgm:spPr/>
    </dgm:pt>
    <dgm:pt modelId="{5CAA629B-6E5B-45F5-8E05-A5CCE8212F9F}" type="pres">
      <dgm:prSet presAssocID="{5F7D4D66-F5F5-493C-AB67-A15A29B90EE4}" presName="compositeNode" presStyleCnt="0">
        <dgm:presLayoutVars>
          <dgm:bulletEnabled val="1"/>
        </dgm:presLayoutVars>
      </dgm:prSet>
      <dgm:spPr/>
    </dgm:pt>
    <dgm:pt modelId="{21209044-5039-47AA-84F1-5F696A8DBE68}" type="pres">
      <dgm:prSet presAssocID="{5F7D4D66-F5F5-493C-AB67-A15A29B90EE4}" presName="bgRect" presStyleLbl="alignNode1" presStyleIdx="5" presStyleCnt="6"/>
      <dgm:spPr/>
    </dgm:pt>
    <dgm:pt modelId="{09E0C4CA-D620-430E-8D54-666AADB05AB3}" type="pres">
      <dgm:prSet presAssocID="{E051299B-9EFC-4C0C-B926-8EC58BBDADCB}" presName="sibTransNodeRect" presStyleLbl="alignNode1" presStyleIdx="5" presStyleCnt="6">
        <dgm:presLayoutVars>
          <dgm:chMax val="0"/>
          <dgm:bulletEnabled val="1"/>
        </dgm:presLayoutVars>
      </dgm:prSet>
      <dgm:spPr/>
    </dgm:pt>
    <dgm:pt modelId="{426D4B6F-41EB-43BC-B674-4D569F6F4286}" type="pres">
      <dgm:prSet presAssocID="{5F7D4D66-F5F5-493C-AB67-A15A29B90EE4}" presName="nodeRect" presStyleLbl="alignNode1" presStyleIdx="5" presStyleCnt="6">
        <dgm:presLayoutVars>
          <dgm:bulletEnabled val="1"/>
        </dgm:presLayoutVars>
      </dgm:prSet>
      <dgm:spPr/>
    </dgm:pt>
  </dgm:ptLst>
  <dgm:cxnLst>
    <dgm:cxn modelId="{0394EA06-CF15-4D9B-ACF6-AFD146912611}" type="presOf" srcId="{190668DE-30C2-4F43-ABA6-FFF341C6B3D8}" destId="{828EB561-660F-4FD5-975F-80DCE4EF5C5C}" srcOrd="1" destOrd="0" presId="urn:microsoft.com/office/officeart/2016/7/layout/LinearBlockProcessNumbered"/>
    <dgm:cxn modelId="{37CA8607-6CE5-4635-BAD5-F778D8915676}" type="presOf" srcId="{C4F6E9DF-9AB8-4EF6-8527-CA7E743707F2}" destId="{C63CFD0C-D0CF-4800-B2F6-425165A1DAD4}" srcOrd="0" destOrd="0" presId="urn:microsoft.com/office/officeart/2016/7/layout/LinearBlockProcessNumbered"/>
    <dgm:cxn modelId="{DB74C90A-A499-4C3D-8A91-6667BC5ECA92}" type="presOf" srcId="{A983D73F-0101-4A25-B180-D793E9087756}" destId="{AA38AE72-A8F9-4110-B663-36F447D9850E}" srcOrd="0" destOrd="0" presId="urn:microsoft.com/office/officeart/2016/7/layout/LinearBlockProcessNumbered"/>
    <dgm:cxn modelId="{A08DA20F-69F9-432A-9DF2-BF06ECB76C5A}" type="presOf" srcId="{190668DE-30C2-4F43-ABA6-FFF341C6B3D8}" destId="{F20D97B7-9AB6-46EE-AE86-77B17BB6714B}" srcOrd="0" destOrd="0" presId="urn:microsoft.com/office/officeart/2016/7/layout/LinearBlockProcessNumbered"/>
    <dgm:cxn modelId="{BDA10211-61CD-49B1-83F4-44E07D8F5389}" type="presOf" srcId="{9BA560CE-8C85-456C-B15C-69D272EA2088}" destId="{F4A85BB9-D3D8-40EB-83A0-65403DF6B97C}" srcOrd="1" destOrd="0" presId="urn:microsoft.com/office/officeart/2016/7/layout/LinearBlockProcessNumbered"/>
    <dgm:cxn modelId="{93496111-4F4D-47A9-A06D-8979BCD01B70}" srcId="{8F9794A8-8A70-421F-B62E-EE56F0085575}" destId="{5F7D4D66-F5F5-493C-AB67-A15A29B90EE4}" srcOrd="5" destOrd="0" parTransId="{C4F57B53-A61F-48B8-98D9-378E29BCA45A}" sibTransId="{E051299B-9EFC-4C0C-B926-8EC58BBDADCB}"/>
    <dgm:cxn modelId="{89A0EE19-9C4D-4F9E-830B-C180B9221A12}" type="presOf" srcId="{B133B024-FCB5-4968-9EFA-1AA652CB5831}" destId="{913218F3-D62C-4F1B-A691-1E9CE68116B6}" srcOrd="0" destOrd="0" presId="urn:microsoft.com/office/officeart/2016/7/layout/LinearBlockProcessNumbered"/>
    <dgm:cxn modelId="{5A12461A-CFE5-4A11-9E8D-C6CAA7B406D1}" type="presOf" srcId="{64DE9026-8BA6-43B9-8398-9E45F728F237}" destId="{620A3084-F967-42F1-8AD0-BF4C8ECCC00F}" srcOrd="1" destOrd="0" presId="urn:microsoft.com/office/officeart/2016/7/layout/LinearBlockProcessNumbered"/>
    <dgm:cxn modelId="{5EA53A20-5CAB-4D3B-8CA2-D530A3AC014B}" type="presOf" srcId="{5F7D4D66-F5F5-493C-AB67-A15A29B90EE4}" destId="{21209044-5039-47AA-84F1-5F696A8DBE68}" srcOrd="0" destOrd="0" presId="urn:microsoft.com/office/officeart/2016/7/layout/LinearBlockProcessNumbered"/>
    <dgm:cxn modelId="{A39D105E-7F52-4CB2-863E-D076D0061AFD}" type="presOf" srcId="{17450D77-7230-4D74-8CA1-E73E5EE43768}" destId="{2F933B22-DF7A-450F-BA26-2066A54A2E3C}" srcOrd="0" destOrd="0" presId="urn:microsoft.com/office/officeart/2016/7/layout/LinearBlockProcessNumbered"/>
    <dgm:cxn modelId="{3C2FD146-CCD5-4B5E-944B-D7072C4DE2C8}" srcId="{8F9794A8-8A70-421F-B62E-EE56F0085575}" destId="{9BA560CE-8C85-456C-B15C-69D272EA2088}" srcOrd="1" destOrd="0" parTransId="{2531F543-4F61-485F-9AED-503F366C53F2}" sibTransId="{17450D77-7230-4D74-8CA1-E73E5EE43768}"/>
    <dgm:cxn modelId="{4EFA874A-FA1E-4D81-A556-2BE3D9DD3C03}" type="presOf" srcId="{F367BD86-07AC-43DB-BFF8-03430D06D192}" destId="{B49265C1-E148-45EA-ADC1-AB2FC888C4B4}" srcOrd="1" destOrd="0" presId="urn:microsoft.com/office/officeart/2016/7/layout/LinearBlockProcessNumbered"/>
    <dgm:cxn modelId="{7A04F54D-7A90-42AA-A7A1-02601BDD7594}" srcId="{8F9794A8-8A70-421F-B62E-EE56F0085575}" destId="{F367BD86-07AC-43DB-BFF8-03430D06D192}" srcOrd="2" destOrd="0" parTransId="{FE1F897E-22DA-43E9-83BE-346DFAC341AD}" sibTransId="{4760B6E1-304F-455E-8F6D-EB08C41BAEAD}"/>
    <dgm:cxn modelId="{7880346E-A2C0-4C7A-874C-032B0E2E1CDA}" type="presOf" srcId="{8F9794A8-8A70-421F-B62E-EE56F0085575}" destId="{E9836D93-5DCA-4B89-A8A4-931C3FEDA4C5}" srcOrd="0" destOrd="0" presId="urn:microsoft.com/office/officeart/2016/7/layout/LinearBlockProcessNumbered"/>
    <dgm:cxn modelId="{6C69B26E-7A24-4D0E-B7FE-0DD8E6014606}" type="presOf" srcId="{4760B6E1-304F-455E-8F6D-EB08C41BAEAD}" destId="{96E48A1B-27DE-4E58-A1C8-D26E6A1C8A70}" srcOrd="0" destOrd="0" presId="urn:microsoft.com/office/officeart/2016/7/layout/LinearBlockProcessNumbered"/>
    <dgm:cxn modelId="{BF531552-D22B-462E-A36F-01264330F723}" type="presOf" srcId="{9BA560CE-8C85-456C-B15C-69D272EA2088}" destId="{59E949DC-9107-4458-8423-02BF28EE40E5}" srcOrd="0" destOrd="0" presId="urn:microsoft.com/office/officeart/2016/7/layout/LinearBlockProcessNumbered"/>
    <dgm:cxn modelId="{6DE95E7F-9C88-43E7-A88D-21DB41F90D2D}" type="presOf" srcId="{E051299B-9EFC-4C0C-B926-8EC58BBDADCB}" destId="{09E0C4CA-D620-430E-8D54-666AADB05AB3}" srcOrd="0" destOrd="0" presId="urn:microsoft.com/office/officeart/2016/7/layout/LinearBlockProcessNumbered"/>
    <dgm:cxn modelId="{551E8CA9-B0EF-42E1-8242-1300C547AB47}" srcId="{8F9794A8-8A70-421F-B62E-EE56F0085575}" destId="{64DE9026-8BA6-43B9-8398-9E45F728F237}" srcOrd="3" destOrd="0" parTransId="{6503F6E2-0878-4246-8970-5A70DD0CD0AE}" sibTransId="{B133B024-FCB5-4968-9EFA-1AA652CB5831}"/>
    <dgm:cxn modelId="{C2F5B0B1-759F-4270-A632-1CFC3B082474}" type="presOf" srcId="{5F7D4D66-F5F5-493C-AB67-A15A29B90EE4}" destId="{426D4B6F-41EB-43BC-B674-4D569F6F4286}" srcOrd="1" destOrd="0" presId="urn:microsoft.com/office/officeart/2016/7/layout/LinearBlockProcessNumbered"/>
    <dgm:cxn modelId="{1C8071C2-F42F-4822-A2EA-C23F1D9C35A7}" type="presOf" srcId="{A983D73F-0101-4A25-B180-D793E9087756}" destId="{F5CC78B3-A473-4112-9255-D6A02FFB3A47}" srcOrd="1" destOrd="0" presId="urn:microsoft.com/office/officeart/2016/7/layout/LinearBlockProcessNumbered"/>
    <dgm:cxn modelId="{F707BEC6-C67F-4CD8-BD59-9C94F0C335A3}" type="presOf" srcId="{F367BD86-07AC-43DB-BFF8-03430D06D192}" destId="{3BB9E0C3-8619-42FE-B022-44FA56053904}" srcOrd="0" destOrd="0" presId="urn:microsoft.com/office/officeart/2016/7/layout/LinearBlockProcessNumbered"/>
    <dgm:cxn modelId="{70349AD4-F19C-41FA-ACA8-61731DB38C9D}" srcId="{8F9794A8-8A70-421F-B62E-EE56F0085575}" destId="{A983D73F-0101-4A25-B180-D793E9087756}" srcOrd="4" destOrd="0" parTransId="{85909E2A-7F87-4E92-A929-60158890E2A5}" sibTransId="{C4F6E9DF-9AB8-4EF6-8527-CA7E743707F2}"/>
    <dgm:cxn modelId="{3E350FD6-ED00-4BD7-A9A0-02F623E8FE72}" type="presOf" srcId="{C2C4945A-4326-442C-8208-6CD424685F34}" destId="{7784C80E-DE6E-4396-A1A9-82D8461E86D2}" srcOrd="0" destOrd="0" presId="urn:microsoft.com/office/officeart/2016/7/layout/LinearBlockProcessNumbered"/>
    <dgm:cxn modelId="{4D55DCDF-2965-4118-AD58-92D2D56E1D43}" srcId="{8F9794A8-8A70-421F-B62E-EE56F0085575}" destId="{190668DE-30C2-4F43-ABA6-FFF341C6B3D8}" srcOrd="0" destOrd="0" parTransId="{FEC734A4-D1AD-4026-9ADB-490C5A3BCD46}" sibTransId="{C2C4945A-4326-442C-8208-6CD424685F34}"/>
    <dgm:cxn modelId="{F71A28E6-2DB1-4DE6-ACAF-03930E4BC1A4}" type="presOf" srcId="{64DE9026-8BA6-43B9-8398-9E45F728F237}" destId="{DAD02E5E-ADF7-4784-82DD-115B60E4DAE5}" srcOrd="0" destOrd="0" presId="urn:microsoft.com/office/officeart/2016/7/layout/LinearBlockProcessNumbered"/>
    <dgm:cxn modelId="{63244ACE-0E7F-4FF4-AF04-4CED1D991F48}" type="presParOf" srcId="{E9836D93-5DCA-4B89-A8A4-931C3FEDA4C5}" destId="{1CDD58B1-DF2C-423E-8411-BE5AA71216F0}" srcOrd="0" destOrd="0" presId="urn:microsoft.com/office/officeart/2016/7/layout/LinearBlockProcessNumbered"/>
    <dgm:cxn modelId="{B7A0C6A6-7E6B-4ADD-A479-B17AABF7500B}" type="presParOf" srcId="{1CDD58B1-DF2C-423E-8411-BE5AA71216F0}" destId="{F20D97B7-9AB6-46EE-AE86-77B17BB6714B}" srcOrd="0" destOrd="0" presId="urn:microsoft.com/office/officeart/2016/7/layout/LinearBlockProcessNumbered"/>
    <dgm:cxn modelId="{C1242A7D-F233-4F9B-8135-C025BD74A58C}" type="presParOf" srcId="{1CDD58B1-DF2C-423E-8411-BE5AA71216F0}" destId="{7784C80E-DE6E-4396-A1A9-82D8461E86D2}" srcOrd="1" destOrd="0" presId="urn:microsoft.com/office/officeart/2016/7/layout/LinearBlockProcessNumbered"/>
    <dgm:cxn modelId="{55B42244-B868-4266-AF9B-595C4F5BC466}" type="presParOf" srcId="{1CDD58B1-DF2C-423E-8411-BE5AA71216F0}" destId="{828EB561-660F-4FD5-975F-80DCE4EF5C5C}" srcOrd="2" destOrd="0" presId="urn:microsoft.com/office/officeart/2016/7/layout/LinearBlockProcessNumbered"/>
    <dgm:cxn modelId="{7F16314D-FC0D-47F3-9AC2-109FDFC8E811}" type="presParOf" srcId="{E9836D93-5DCA-4B89-A8A4-931C3FEDA4C5}" destId="{D34629D2-441E-47FB-9730-4FDABC5A885A}" srcOrd="1" destOrd="0" presId="urn:microsoft.com/office/officeart/2016/7/layout/LinearBlockProcessNumbered"/>
    <dgm:cxn modelId="{CEB6EE08-2C8F-45F0-AB5C-A25944C835A9}" type="presParOf" srcId="{E9836D93-5DCA-4B89-A8A4-931C3FEDA4C5}" destId="{916DFFA6-0609-4FAE-92DB-6D6485DE3870}" srcOrd="2" destOrd="0" presId="urn:microsoft.com/office/officeart/2016/7/layout/LinearBlockProcessNumbered"/>
    <dgm:cxn modelId="{7807B083-FEE1-4461-9372-BDFD2918127D}" type="presParOf" srcId="{916DFFA6-0609-4FAE-92DB-6D6485DE3870}" destId="{59E949DC-9107-4458-8423-02BF28EE40E5}" srcOrd="0" destOrd="0" presId="urn:microsoft.com/office/officeart/2016/7/layout/LinearBlockProcessNumbered"/>
    <dgm:cxn modelId="{7829DA5D-FAD7-4799-A957-F8C111D74DD1}" type="presParOf" srcId="{916DFFA6-0609-4FAE-92DB-6D6485DE3870}" destId="{2F933B22-DF7A-450F-BA26-2066A54A2E3C}" srcOrd="1" destOrd="0" presId="urn:microsoft.com/office/officeart/2016/7/layout/LinearBlockProcessNumbered"/>
    <dgm:cxn modelId="{21172AF8-CFE4-423D-AFAA-59260E035C4E}" type="presParOf" srcId="{916DFFA6-0609-4FAE-92DB-6D6485DE3870}" destId="{F4A85BB9-D3D8-40EB-83A0-65403DF6B97C}" srcOrd="2" destOrd="0" presId="urn:microsoft.com/office/officeart/2016/7/layout/LinearBlockProcessNumbered"/>
    <dgm:cxn modelId="{3922A445-647C-442C-B270-54438D7D6AF6}" type="presParOf" srcId="{E9836D93-5DCA-4B89-A8A4-931C3FEDA4C5}" destId="{5FF01095-6B41-45BA-9715-74CAB9224979}" srcOrd="3" destOrd="0" presId="urn:microsoft.com/office/officeart/2016/7/layout/LinearBlockProcessNumbered"/>
    <dgm:cxn modelId="{B652F387-586B-47F2-9675-22EB566D9E01}" type="presParOf" srcId="{E9836D93-5DCA-4B89-A8A4-931C3FEDA4C5}" destId="{67C85B06-A74F-4FF0-AC4F-0EEA6928F225}" srcOrd="4" destOrd="0" presId="urn:microsoft.com/office/officeart/2016/7/layout/LinearBlockProcessNumbered"/>
    <dgm:cxn modelId="{6AED5277-5DA1-4820-AE54-4B261E8938B6}" type="presParOf" srcId="{67C85B06-A74F-4FF0-AC4F-0EEA6928F225}" destId="{3BB9E0C3-8619-42FE-B022-44FA56053904}" srcOrd="0" destOrd="0" presId="urn:microsoft.com/office/officeart/2016/7/layout/LinearBlockProcessNumbered"/>
    <dgm:cxn modelId="{D81126BE-D70D-4BC9-B8A0-8693CAC753E6}" type="presParOf" srcId="{67C85B06-A74F-4FF0-AC4F-0EEA6928F225}" destId="{96E48A1B-27DE-4E58-A1C8-D26E6A1C8A70}" srcOrd="1" destOrd="0" presId="urn:microsoft.com/office/officeart/2016/7/layout/LinearBlockProcessNumbered"/>
    <dgm:cxn modelId="{7C4D395B-B604-4AFE-984C-4886DA6A66D3}" type="presParOf" srcId="{67C85B06-A74F-4FF0-AC4F-0EEA6928F225}" destId="{B49265C1-E148-45EA-ADC1-AB2FC888C4B4}" srcOrd="2" destOrd="0" presId="urn:microsoft.com/office/officeart/2016/7/layout/LinearBlockProcessNumbered"/>
    <dgm:cxn modelId="{72B6B80F-1B00-42C5-96D0-BBF849FA1217}" type="presParOf" srcId="{E9836D93-5DCA-4B89-A8A4-931C3FEDA4C5}" destId="{A2C5CB4A-5EF8-4FE9-864B-D92DDB605B5A}" srcOrd="5" destOrd="0" presId="urn:microsoft.com/office/officeart/2016/7/layout/LinearBlockProcessNumbered"/>
    <dgm:cxn modelId="{C9BD89BA-389E-46F5-BDDA-584227C2220C}" type="presParOf" srcId="{E9836D93-5DCA-4B89-A8A4-931C3FEDA4C5}" destId="{22F6860C-A3F0-4DE3-9C0E-7799CAD82A02}" srcOrd="6" destOrd="0" presId="urn:microsoft.com/office/officeart/2016/7/layout/LinearBlockProcessNumbered"/>
    <dgm:cxn modelId="{C6F90AA4-B760-48D0-BDA0-58B6EA9C3B08}" type="presParOf" srcId="{22F6860C-A3F0-4DE3-9C0E-7799CAD82A02}" destId="{DAD02E5E-ADF7-4784-82DD-115B60E4DAE5}" srcOrd="0" destOrd="0" presId="urn:microsoft.com/office/officeart/2016/7/layout/LinearBlockProcessNumbered"/>
    <dgm:cxn modelId="{31DC653E-AC9A-49F6-83B3-A4A6576BFB86}" type="presParOf" srcId="{22F6860C-A3F0-4DE3-9C0E-7799CAD82A02}" destId="{913218F3-D62C-4F1B-A691-1E9CE68116B6}" srcOrd="1" destOrd="0" presId="urn:microsoft.com/office/officeart/2016/7/layout/LinearBlockProcessNumbered"/>
    <dgm:cxn modelId="{6D57F59F-33F6-4BB7-83C0-97F13650C5E1}" type="presParOf" srcId="{22F6860C-A3F0-4DE3-9C0E-7799CAD82A02}" destId="{620A3084-F967-42F1-8AD0-BF4C8ECCC00F}" srcOrd="2" destOrd="0" presId="urn:microsoft.com/office/officeart/2016/7/layout/LinearBlockProcessNumbered"/>
    <dgm:cxn modelId="{0EC6035C-7088-416A-9026-B2E4D828AFB3}" type="presParOf" srcId="{E9836D93-5DCA-4B89-A8A4-931C3FEDA4C5}" destId="{EE212A85-CB26-4D0F-9C2A-AB4561742467}" srcOrd="7" destOrd="0" presId="urn:microsoft.com/office/officeart/2016/7/layout/LinearBlockProcessNumbered"/>
    <dgm:cxn modelId="{81739BB9-A286-4A8C-8C51-B125CD5832F1}" type="presParOf" srcId="{E9836D93-5DCA-4B89-A8A4-931C3FEDA4C5}" destId="{4D3759C2-3FD5-4090-9D2B-50EA2377C2A8}" srcOrd="8" destOrd="0" presId="urn:microsoft.com/office/officeart/2016/7/layout/LinearBlockProcessNumbered"/>
    <dgm:cxn modelId="{914871E0-B30A-4005-9142-7C578115AA17}" type="presParOf" srcId="{4D3759C2-3FD5-4090-9D2B-50EA2377C2A8}" destId="{AA38AE72-A8F9-4110-B663-36F447D9850E}" srcOrd="0" destOrd="0" presId="urn:microsoft.com/office/officeart/2016/7/layout/LinearBlockProcessNumbered"/>
    <dgm:cxn modelId="{E7A625D6-9E79-4540-B00A-17E554B08B6E}" type="presParOf" srcId="{4D3759C2-3FD5-4090-9D2B-50EA2377C2A8}" destId="{C63CFD0C-D0CF-4800-B2F6-425165A1DAD4}" srcOrd="1" destOrd="0" presId="urn:microsoft.com/office/officeart/2016/7/layout/LinearBlockProcessNumbered"/>
    <dgm:cxn modelId="{31C3AD22-A19E-4A08-863E-FC2AFBBF714E}" type="presParOf" srcId="{4D3759C2-3FD5-4090-9D2B-50EA2377C2A8}" destId="{F5CC78B3-A473-4112-9255-D6A02FFB3A47}" srcOrd="2" destOrd="0" presId="urn:microsoft.com/office/officeart/2016/7/layout/LinearBlockProcessNumbered"/>
    <dgm:cxn modelId="{47C02D0B-EC01-4357-99F2-629220E4E085}" type="presParOf" srcId="{E9836D93-5DCA-4B89-A8A4-931C3FEDA4C5}" destId="{04CE5D40-E15F-4768-BCFE-CD8F801D0006}" srcOrd="9" destOrd="0" presId="urn:microsoft.com/office/officeart/2016/7/layout/LinearBlockProcessNumbered"/>
    <dgm:cxn modelId="{D1D6CE89-6811-4D94-B97C-C9379D273BE3}" type="presParOf" srcId="{E9836D93-5DCA-4B89-A8A4-931C3FEDA4C5}" destId="{5CAA629B-6E5B-45F5-8E05-A5CCE8212F9F}" srcOrd="10" destOrd="0" presId="urn:microsoft.com/office/officeart/2016/7/layout/LinearBlockProcessNumbered"/>
    <dgm:cxn modelId="{5350D182-ACFA-4648-A957-B6F8388535CD}" type="presParOf" srcId="{5CAA629B-6E5B-45F5-8E05-A5CCE8212F9F}" destId="{21209044-5039-47AA-84F1-5F696A8DBE68}" srcOrd="0" destOrd="0" presId="urn:microsoft.com/office/officeart/2016/7/layout/LinearBlockProcessNumbered"/>
    <dgm:cxn modelId="{9BBC7921-63BE-4E10-877F-AEE1807454AA}" type="presParOf" srcId="{5CAA629B-6E5B-45F5-8E05-A5CCE8212F9F}" destId="{09E0C4CA-D620-430E-8D54-666AADB05AB3}" srcOrd="1" destOrd="0" presId="urn:microsoft.com/office/officeart/2016/7/layout/LinearBlockProcessNumbered"/>
    <dgm:cxn modelId="{51A95BF8-517A-411F-AEA3-AD01CE1B82E1}" type="presParOf" srcId="{5CAA629B-6E5B-45F5-8E05-A5CCE8212F9F}" destId="{426D4B6F-41EB-43BC-B674-4D569F6F4286}"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7CB6116-2159-4C5F-8C9F-68E4D320B851}"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2A636A92-842E-492D-AEE9-B69F8B918A12}">
      <dgm:prSet/>
      <dgm:spPr/>
      <dgm:t>
        <a:bodyPr/>
        <a:lstStyle/>
        <a:p>
          <a:r>
            <a:rPr lang="en-US"/>
            <a:t>Subtipo de Machine Learning enfocado en el aprendizaje automático no supervisado</a:t>
          </a:r>
        </a:p>
      </dgm:t>
    </dgm:pt>
    <dgm:pt modelId="{70A5D868-9EE5-464E-AF2E-21574103BE72}" type="parTrans" cxnId="{3D60B2D5-6396-4351-8E94-4BF802267836}">
      <dgm:prSet/>
      <dgm:spPr/>
      <dgm:t>
        <a:bodyPr/>
        <a:lstStyle/>
        <a:p>
          <a:endParaRPr lang="en-US"/>
        </a:p>
      </dgm:t>
    </dgm:pt>
    <dgm:pt modelId="{CADE147A-2859-4B6A-9402-E7BEA8E91759}" type="sibTrans" cxnId="{3D60B2D5-6396-4351-8E94-4BF802267836}">
      <dgm:prSet/>
      <dgm:spPr/>
      <dgm:t>
        <a:bodyPr/>
        <a:lstStyle/>
        <a:p>
          <a:endParaRPr lang="en-US"/>
        </a:p>
      </dgm:t>
    </dgm:pt>
    <dgm:pt modelId="{5D116810-18F4-4173-8029-BA2E4A689AC3}">
      <dgm:prSet/>
      <dgm:spPr/>
      <dgm:t>
        <a:bodyPr/>
        <a:lstStyle/>
        <a:p>
          <a:r>
            <a:rPr lang="en-US"/>
            <a:t>Intenta recrear el sistema neurológico humano</a:t>
          </a:r>
        </a:p>
      </dgm:t>
    </dgm:pt>
    <dgm:pt modelId="{E4CADF21-CE16-4065-AA2E-0CA89ACCF1A8}" type="parTrans" cxnId="{D86A9042-2103-4842-874D-88A71185E745}">
      <dgm:prSet/>
      <dgm:spPr/>
      <dgm:t>
        <a:bodyPr/>
        <a:lstStyle/>
        <a:p>
          <a:endParaRPr lang="en-US"/>
        </a:p>
      </dgm:t>
    </dgm:pt>
    <dgm:pt modelId="{B690F205-0197-4DB8-A888-25EF11454F15}" type="sibTrans" cxnId="{D86A9042-2103-4842-874D-88A71185E745}">
      <dgm:prSet/>
      <dgm:spPr/>
      <dgm:t>
        <a:bodyPr/>
        <a:lstStyle/>
        <a:p>
          <a:endParaRPr lang="en-US"/>
        </a:p>
      </dgm:t>
    </dgm:pt>
    <dgm:pt modelId="{D7708CBD-ADAE-47FC-941F-CECEA3B90CB8}" type="pres">
      <dgm:prSet presAssocID="{C7CB6116-2159-4C5F-8C9F-68E4D320B851}" presName="root" presStyleCnt="0">
        <dgm:presLayoutVars>
          <dgm:dir/>
          <dgm:resizeHandles val="exact"/>
        </dgm:presLayoutVars>
      </dgm:prSet>
      <dgm:spPr/>
    </dgm:pt>
    <dgm:pt modelId="{8A20C083-35CA-4F1C-A181-9CEC0D6D2FCC}" type="pres">
      <dgm:prSet presAssocID="{2A636A92-842E-492D-AEE9-B69F8B918A12}" presName="compNode" presStyleCnt="0"/>
      <dgm:spPr/>
    </dgm:pt>
    <dgm:pt modelId="{74CEC02B-6395-4C42-8775-6B9B9A9D7630}" type="pres">
      <dgm:prSet presAssocID="{2A636A92-842E-492D-AEE9-B69F8B918A12}" presName="iconRect" presStyleLbl="node1" presStyleIdx="0" presStyleCnt="2"/>
      <dgm:spPr>
        <a:blipFill dpi="0"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Head with Gears"/>
        </a:ext>
      </dgm:extLst>
    </dgm:pt>
    <dgm:pt modelId="{9B87815D-6233-4742-A4A8-A9C15B75C820}" type="pres">
      <dgm:prSet presAssocID="{2A636A92-842E-492D-AEE9-B69F8B918A12}" presName="spaceRect" presStyleCnt="0"/>
      <dgm:spPr/>
    </dgm:pt>
    <dgm:pt modelId="{987B9075-296C-4404-AF85-132E9604342D}" type="pres">
      <dgm:prSet presAssocID="{2A636A92-842E-492D-AEE9-B69F8B918A12}" presName="textRect" presStyleLbl="revTx" presStyleIdx="0" presStyleCnt="2">
        <dgm:presLayoutVars>
          <dgm:chMax val="1"/>
          <dgm:chPref val="1"/>
        </dgm:presLayoutVars>
      </dgm:prSet>
      <dgm:spPr/>
    </dgm:pt>
    <dgm:pt modelId="{9D24ECBA-C3C6-4438-99E6-7B7B0E76BF8C}" type="pres">
      <dgm:prSet presAssocID="{CADE147A-2859-4B6A-9402-E7BEA8E91759}" presName="sibTrans" presStyleCnt="0"/>
      <dgm:spPr/>
    </dgm:pt>
    <dgm:pt modelId="{0E38780D-984E-40D8-B217-C61964EDC9D3}" type="pres">
      <dgm:prSet presAssocID="{5D116810-18F4-4173-8029-BA2E4A689AC3}" presName="compNode" presStyleCnt="0"/>
      <dgm:spPr/>
    </dgm:pt>
    <dgm:pt modelId="{E6C0982D-AD97-4D09-BC9F-987BC3BE7F2E}" type="pres">
      <dgm:prSet presAssocID="{5D116810-18F4-4173-8029-BA2E4A689AC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rain in head"/>
        </a:ext>
      </dgm:extLst>
    </dgm:pt>
    <dgm:pt modelId="{E72BAA7D-8B04-4822-91F7-177C52B6D071}" type="pres">
      <dgm:prSet presAssocID="{5D116810-18F4-4173-8029-BA2E4A689AC3}" presName="spaceRect" presStyleCnt="0"/>
      <dgm:spPr/>
    </dgm:pt>
    <dgm:pt modelId="{854E335F-BBE8-4A43-AE25-33220C0CB83C}" type="pres">
      <dgm:prSet presAssocID="{5D116810-18F4-4173-8029-BA2E4A689AC3}" presName="textRect" presStyleLbl="revTx" presStyleIdx="1" presStyleCnt="2">
        <dgm:presLayoutVars>
          <dgm:chMax val="1"/>
          <dgm:chPref val="1"/>
        </dgm:presLayoutVars>
      </dgm:prSet>
      <dgm:spPr/>
    </dgm:pt>
  </dgm:ptLst>
  <dgm:cxnLst>
    <dgm:cxn modelId="{6BB96D05-0992-4D97-A00B-4F6F8F63403D}" type="presOf" srcId="{5D116810-18F4-4173-8029-BA2E4A689AC3}" destId="{854E335F-BBE8-4A43-AE25-33220C0CB83C}" srcOrd="0" destOrd="0" presId="urn:microsoft.com/office/officeart/2018/2/layout/IconLabelList"/>
    <dgm:cxn modelId="{57778439-2ED1-4DFA-8088-CB739DFEA4E9}" type="presOf" srcId="{2A636A92-842E-492D-AEE9-B69F8B918A12}" destId="{987B9075-296C-4404-AF85-132E9604342D}" srcOrd="0" destOrd="0" presId="urn:microsoft.com/office/officeart/2018/2/layout/IconLabelList"/>
    <dgm:cxn modelId="{D86A9042-2103-4842-874D-88A71185E745}" srcId="{C7CB6116-2159-4C5F-8C9F-68E4D320B851}" destId="{5D116810-18F4-4173-8029-BA2E4A689AC3}" srcOrd="1" destOrd="0" parTransId="{E4CADF21-CE16-4065-AA2E-0CA89ACCF1A8}" sibTransId="{B690F205-0197-4DB8-A888-25EF11454F15}"/>
    <dgm:cxn modelId="{E2629183-5595-4E80-A7F8-B972530CAB96}" type="presOf" srcId="{C7CB6116-2159-4C5F-8C9F-68E4D320B851}" destId="{D7708CBD-ADAE-47FC-941F-CECEA3B90CB8}" srcOrd="0" destOrd="0" presId="urn:microsoft.com/office/officeart/2018/2/layout/IconLabelList"/>
    <dgm:cxn modelId="{3D60B2D5-6396-4351-8E94-4BF802267836}" srcId="{C7CB6116-2159-4C5F-8C9F-68E4D320B851}" destId="{2A636A92-842E-492D-AEE9-B69F8B918A12}" srcOrd="0" destOrd="0" parTransId="{70A5D868-9EE5-464E-AF2E-21574103BE72}" sibTransId="{CADE147A-2859-4B6A-9402-E7BEA8E91759}"/>
    <dgm:cxn modelId="{5B874C5D-9339-45BD-9E7D-A597841233AB}" type="presParOf" srcId="{D7708CBD-ADAE-47FC-941F-CECEA3B90CB8}" destId="{8A20C083-35CA-4F1C-A181-9CEC0D6D2FCC}" srcOrd="0" destOrd="0" presId="urn:microsoft.com/office/officeart/2018/2/layout/IconLabelList"/>
    <dgm:cxn modelId="{2006A647-7100-48C2-9239-1D8FAF9EFA77}" type="presParOf" srcId="{8A20C083-35CA-4F1C-A181-9CEC0D6D2FCC}" destId="{74CEC02B-6395-4C42-8775-6B9B9A9D7630}" srcOrd="0" destOrd="0" presId="urn:microsoft.com/office/officeart/2018/2/layout/IconLabelList"/>
    <dgm:cxn modelId="{E77CE2B7-2773-4D62-B5C3-AE6784E4AADF}" type="presParOf" srcId="{8A20C083-35CA-4F1C-A181-9CEC0D6D2FCC}" destId="{9B87815D-6233-4742-A4A8-A9C15B75C820}" srcOrd="1" destOrd="0" presId="urn:microsoft.com/office/officeart/2018/2/layout/IconLabelList"/>
    <dgm:cxn modelId="{87FEEE97-F391-4FC4-B06E-BCDD48601212}" type="presParOf" srcId="{8A20C083-35CA-4F1C-A181-9CEC0D6D2FCC}" destId="{987B9075-296C-4404-AF85-132E9604342D}" srcOrd="2" destOrd="0" presId="urn:microsoft.com/office/officeart/2018/2/layout/IconLabelList"/>
    <dgm:cxn modelId="{86767EF3-3F11-4A90-84C0-DE52FD3F3248}" type="presParOf" srcId="{D7708CBD-ADAE-47FC-941F-CECEA3B90CB8}" destId="{9D24ECBA-C3C6-4438-99E6-7B7B0E76BF8C}" srcOrd="1" destOrd="0" presId="urn:microsoft.com/office/officeart/2018/2/layout/IconLabelList"/>
    <dgm:cxn modelId="{4F71119E-1479-4C3A-B310-9689F0E2592F}" type="presParOf" srcId="{D7708CBD-ADAE-47FC-941F-CECEA3B90CB8}" destId="{0E38780D-984E-40D8-B217-C61964EDC9D3}" srcOrd="2" destOrd="0" presId="urn:microsoft.com/office/officeart/2018/2/layout/IconLabelList"/>
    <dgm:cxn modelId="{2D85B700-4B03-4947-8F34-FE54EDF7E68E}" type="presParOf" srcId="{0E38780D-984E-40D8-B217-C61964EDC9D3}" destId="{E6C0982D-AD97-4D09-BC9F-987BC3BE7F2E}" srcOrd="0" destOrd="0" presId="urn:microsoft.com/office/officeart/2018/2/layout/IconLabelList"/>
    <dgm:cxn modelId="{6EA374A6-E74E-48A8-8F33-6780E763ED79}" type="presParOf" srcId="{0E38780D-984E-40D8-B217-C61964EDC9D3}" destId="{E72BAA7D-8B04-4822-91F7-177C52B6D071}" srcOrd="1" destOrd="0" presId="urn:microsoft.com/office/officeart/2018/2/layout/IconLabelList"/>
    <dgm:cxn modelId="{8E72FE18-2F4B-4BD8-A33C-2CDC3A2C6E04}" type="presParOf" srcId="{0E38780D-984E-40D8-B217-C61964EDC9D3}" destId="{854E335F-BBE8-4A43-AE25-33220C0CB83C}"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64AFFD6C-F5F9-48A2-BECE-C1B8B1852A42}" type="doc">
      <dgm:prSet loTypeId="urn:microsoft.com/office/officeart/2016/7/layout/RoundedRectangleTimeline" loCatId="process" qsTypeId="urn:microsoft.com/office/officeart/2005/8/quickstyle/simple1" qsCatId="simple" csTypeId="urn:microsoft.com/office/officeart/2005/8/colors/colorful5" csCatId="colorful" phldr="1"/>
      <dgm:spPr/>
      <dgm:t>
        <a:bodyPr/>
        <a:lstStyle/>
        <a:p>
          <a:endParaRPr lang="en-US"/>
        </a:p>
      </dgm:t>
    </dgm:pt>
    <dgm:pt modelId="{3BB85059-84FE-445E-A0B1-C2F2FAE3F781}">
      <dgm:prSet/>
      <dgm:spPr/>
      <dgm:t>
        <a:bodyPr/>
        <a:lstStyle/>
        <a:p>
          <a:r>
            <a:rPr lang="en-US" dirty="0"/>
            <a:t>1950 - 1960</a:t>
          </a:r>
        </a:p>
      </dgm:t>
    </dgm:pt>
    <dgm:pt modelId="{9B7C7862-DA25-4BB6-8C79-8E7800622489}" type="parTrans" cxnId="{619CDBF1-24C1-4F57-B963-036F884654A8}">
      <dgm:prSet/>
      <dgm:spPr/>
      <dgm:t>
        <a:bodyPr/>
        <a:lstStyle/>
        <a:p>
          <a:endParaRPr lang="en-US"/>
        </a:p>
      </dgm:t>
    </dgm:pt>
    <dgm:pt modelId="{4B8C5775-629C-459F-9848-192A5124DD88}" type="sibTrans" cxnId="{619CDBF1-24C1-4F57-B963-036F884654A8}">
      <dgm:prSet/>
      <dgm:spPr/>
      <dgm:t>
        <a:bodyPr/>
        <a:lstStyle/>
        <a:p>
          <a:endParaRPr lang="en-US"/>
        </a:p>
      </dgm:t>
    </dgm:pt>
    <dgm:pt modelId="{A451BD4B-CC4E-43E1-97BF-AE506F936B49}">
      <dgm:prSet/>
      <dgm:spPr/>
      <dgm:t>
        <a:bodyPr/>
        <a:lstStyle/>
        <a:p>
          <a:r>
            <a:rPr lang="en-US"/>
            <a:t>Creadas en las décadas de 1950 y 1960 por Frank Rosenblatt no ha parado de avanzar este campo hasta hoy en día. </a:t>
          </a:r>
        </a:p>
      </dgm:t>
    </dgm:pt>
    <dgm:pt modelId="{35E19CF5-6B74-4756-B5CC-993FDB18D01A}" type="parTrans" cxnId="{492B50F6-5B03-40C9-9043-4DB4F4F1250B}">
      <dgm:prSet/>
      <dgm:spPr/>
      <dgm:t>
        <a:bodyPr/>
        <a:lstStyle/>
        <a:p>
          <a:endParaRPr lang="en-US"/>
        </a:p>
      </dgm:t>
    </dgm:pt>
    <dgm:pt modelId="{00555ACA-A7FA-44B2-803E-B30B94A4EA14}" type="sibTrans" cxnId="{492B50F6-5B03-40C9-9043-4DB4F4F1250B}">
      <dgm:prSet/>
      <dgm:spPr/>
      <dgm:t>
        <a:bodyPr/>
        <a:lstStyle/>
        <a:p>
          <a:endParaRPr lang="en-US"/>
        </a:p>
      </dgm:t>
    </dgm:pt>
    <dgm:pt modelId="{AAB3A3FF-5657-43DB-B996-C44850659007}">
      <dgm:prSet/>
      <dgm:spPr/>
      <dgm:t>
        <a:bodyPr/>
        <a:lstStyle/>
        <a:p>
          <a:r>
            <a:rPr lang="en-US"/>
            <a:t>1986</a:t>
          </a:r>
        </a:p>
      </dgm:t>
    </dgm:pt>
    <dgm:pt modelId="{D516B9A0-1240-4C66-8790-505E652D037B}" type="parTrans" cxnId="{98DF7F41-1977-4322-AFA1-A3FBAD06A52D}">
      <dgm:prSet/>
      <dgm:spPr/>
      <dgm:t>
        <a:bodyPr/>
        <a:lstStyle/>
        <a:p>
          <a:endParaRPr lang="en-US"/>
        </a:p>
      </dgm:t>
    </dgm:pt>
    <dgm:pt modelId="{3D46D49C-1CB6-4ECE-80F7-08E50745B9CB}" type="sibTrans" cxnId="{98DF7F41-1977-4322-AFA1-A3FBAD06A52D}">
      <dgm:prSet/>
      <dgm:spPr/>
      <dgm:t>
        <a:bodyPr/>
        <a:lstStyle/>
        <a:p>
          <a:endParaRPr lang="en-US"/>
        </a:p>
      </dgm:t>
    </dgm:pt>
    <dgm:pt modelId="{927A8099-2A32-4E6F-8ED6-1CA5FF3D1D27}">
      <dgm:prSet/>
      <dgm:spPr/>
      <dgm:t>
        <a:bodyPr/>
        <a:lstStyle/>
        <a:p>
          <a:r>
            <a:rPr lang="en-US" dirty="0" err="1"/>
            <a:t>En</a:t>
          </a:r>
          <a:r>
            <a:rPr lang="en-US" dirty="0"/>
            <a:t> 1986 se </a:t>
          </a:r>
          <a:r>
            <a:rPr lang="en-US" dirty="0" err="1"/>
            <a:t>creó</a:t>
          </a:r>
          <a:r>
            <a:rPr lang="en-US" dirty="0"/>
            <a:t> </a:t>
          </a:r>
          <a:r>
            <a:rPr lang="en-US" dirty="0" err="1"/>
            <a:t>el</a:t>
          </a:r>
          <a:r>
            <a:rPr lang="en-US" dirty="0"/>
            <a:t> </a:t>
          </a:r>
          <a:r>
            <a:rPr lang="en-US" dirty="0" err="1"/>
            <a:t>algoritmo</a:t>
          </a:r>
          <a:r>
            <a:rPr lang="en-US" dirty="0"/>
            <a:t> de Backpropagation</a:t>
          </a:r>
        </a:p>
      </dgm:t>
    </dgm:pt>
    <dgm:pt modelId="{3206BAD3-8117-4E04-A0EF-45BA312E5B5C}" type="parTrans" cxnId="{D9F01FDF-E37D-4805-9639-098E481FA100}">
      <dgm:prSet/>
      <dgm:spPr/>
      <dgm:t>
        <a:bodyPr/>
        <a:lstStyle/>
        <a:p>
          <a:endParaRPr lang="en-US"/>
        </a:p>
      </dgm:t>
    </dgm:pt>
    <dgm:pt modelId="{9727E876-6BEB-4AC7-9A38-ACA97932B557}" type="sibTrans" cxnId="{D9F01FDF-E37D-4805-9639-098E481FA100}">
      <dgm:prSet/>
      <dgm:spPr/>
      <dgm:t>
        <a:bodyPr/>
        <a:lstStyle/>
        <a:p>
          <a:endParaRPr lang="en-US"/>
        </a:p>
      </dgm:t>
    </dgm:pt>
    <dgm:pt modelId="{88E56DB2-62EB-4208-8B4C-7A55AA37AF12}">
      <dgm:prSet/>
      <dgm:spPr/>
      <dgm:t>
        <a:bodyPr/>
        <a:lstStyle/>
        <a:p>
          <a:r>
            <a:rPr lang="en-US"/>
            <a:t>1989</a:t>
          </a:r>
        </a:p>
      </dgm:t>
    </dgm:pt>
    <dgm:pt modelId="{BE2A49C9-FA5A-4E6E-AC58-3279203AE454}" type="parTrans" cxnId="{03C08EC3-EF3C-4F9F-ACE4-BFBA2F358EA8}">
      <dgm:prSet/>
      <dgm:spPr/>
      <dgm:t>
        <a:bodyPr/>
        <a:lstStyle/>
        <a:p>
          <a:endParaRPr lang="en-US"/>
        </a:p>
      </dgm:t>
    </dgm:pt>
    <dgm:pt modelId="{516B6406-F0FE-4358-B210-D61A53E2E883}" type="sibTrans" cxnId="{03C08EC3-EF3C-4F9F-ACE4-BFBA2F358EA8}">
      <dgm:prSet/>
      <dgm:spPr/>
      <dgm:t>
        <a:bodyPr/>
        <a:lstStyle/>
        <a:p>
          <a:endParaRPr lang="en-US"/>
        </a:p>
      </dgm:t>
    </dgm:pt>
    <dgm:pt modelId="{592780DE-A84A-47E0-B368-47DF01D7D18B}">
      <dgm:prSet/>
      <dgm:spPr/>
      <dgm:t>
        <a:bodyPr/>
        <a:lstStyle/>
        <a:p>
          <a:r>
            <a:rPr lang="en-US"/>
            <a:t>En 1989 se desarrolló la Convolucional Neuroal Network(CNN)</a:t>
          </a:r>
        </a:p>
      </dgm:t>
    </dgm:pt>
    <dgm:pt modelId="{F0AA388E-C483-42B7-AF82-78280EA8BCEE}" type="parTrans" cxnId="{53CAD06D-865C-4762-A280-84462381E585}">
      <dgm:prSet/>
      <dgm:spPr/>
      <dgm:t>
        <a:bodyPr/>
        <a:lstStyle/>
        <a:p>
          <a:endParaRPr lang="en-US"/>
        </a:p>
      </dgm:t>
    </dgm:pt>
    <dgm:pt modelId="{0514521A-77D9-4C44-82E9-3717EFDB021C}" type="sibTrans" cxnId="{53CAD06D-865C-4762-A280-84462381E585}">
      <dgm:prSet/>
      <dgm:spPr/>
      <dgm:t>
        <a:bodyPr/>
        <a:lstStyle/>
        <a:p>
          <a:endParaRPr lang="en-US"/>
        </a:p>
      </dgm:t>
    </dgm:pt>
    <dgm:pt modelId="{261CA82F-0F70-4409-A718-6E7A883E6EE4}">
      <dgm:prSet/>
      <dgm:spPr/>
      <dgm:t>
        <a:bodyPr/>
        <a:lstStyle/>
        <a:p>
          <a:r>
            <a:rPr lang="en-US"/>
            <a:t>1997</a:t>
          </a:r>
        </a:p>
      </dgm:t>
    </dgm:pt>
    <dgm:pt modelId="{FD408056-7033-43BF-9F06-8D2F0BDDC673}" type="parTrans" cxnId="{64434417-AD5E-479B-93F0-58A1303DD83F}">
      <dgm:prSet/>
      <dgm:spPr/>
      <dgm:t>
        <a:bodyPr/>
        <a:lstStyle/>
        <a:p>
          <a:endParaRPr lang="en-US"/>
        </a:p>
      </dgm:t>
    </dgm:pt>
    <dgm:pt modelId="{490EB54F-1E81-417C-9282-C29E684CEF1E}" type="sibTrans" cxnId="{64434417-AD5E-479B-93F0-58A1303DD83F}">
      <dgm:prSet/>
      <dgm:spPr/>
      <dgm:t>
        <a:bodyPr/>
        <a:lstStyle/>
        <a:p>
          <a:endParaRPr lang="en-US"/>
        </a:p>
      </dgm:t>
    </dgm:pt>
    <dgm:pt modelId="{20E0EE7C-89CB-448D-A01B-78073A74AEA8}">
      <dgm:prSet/>
      <dgm:spPr/>
      <dgm:t>
        <a:bodyPr/>
        <a:lstStyle/>
        <a:p>
          <a:r>
            <a:rPr lang="en-US" dirty="0" err="1"/>
            <a:t>En</a:t>
          </a:r>
          <a:r>
            <a:rPr lang="en-US" dirty="0"/>
            <a:t> 1997 se </a:t>
          </a:r>
          <a:r>
            <a:rPr lang="en-US" dirty="0" err="1"/>
            <a:t>crearon</a:t>
          </a:r>
          <a:r>
            <a:rPr lang="en-US" dirty="0"/>
            <a:t> las Long Short Term Memory</a:t>
          </a:r>
        </a:p>
      </dgm:t>
    </dgm:pt>
    <dgm:pt modelId="{CF0DC7E1-47E7-4842-BAFD-5E117F38ECBF}" type="parTrans" cxnId="{10CA5186-881A-4E97-85FF-BF1F246CABCB}">
      <dgm:prSet/>
      <dgm:spPr/>
      <dgm:t>
        <a:bodyPr/>
        <a:lstStyle/>
        <a:p>
          <a:endParaRPr lang="en-US"/>
        </a:p>
      </dgm:t>
    </dgm:pt>
    <dgm:pt modelId="{C115BEE8-7713-4B3D-B533-C9AB589CBF47}" type="sibTrans" cxnId="{10CA5186-881A-4E97-85FF-BF1F246CABCB}">
      <dgm:prSet/>
      <dgm:spPr/>
      <dgm:t>
        <a:bodyPr/>
        <a:lstStyle/>
        <a:p>
          <a:endParaRPr lang="en-US"/>
        </a:p>
      </dgm:t>
    </dgm:pt>
    <dgm:pt modelId="{03EE3E79-CC9F-4ACD-A7B9-966DB7D1DB14}">
      <dgm:prSet/>
      <dgm:spPr/>
      <dgm:t>
        <a:bodyPr/>
        <a:lstStyle/>
        <a:p>
          <a:r>
            <a:rPr lang="en-US" dirty="0"/>
            <a:t>2006</a:t>
          </a:r>
        </a:p>
      </dgm:t>
    </dgm:pt>
    <dgm:pt modelId="{85401317-042B-4158-812E-7E0C0EA11B05}" type="parTrans" cxnId="{6050FAA3-D307-4D24-8097-47C4222018E8}">
      <dgm:prSet/>
      <dgm:spPr/>
      <dgm:t>
        <a:bodyPr/>
        <a:lstStyle/>
        <a:p>
          <a:endParaRPr lang="en-US"/>
        </a:p>
      </dgm:t>
    </dgm:pt>
    <dgm:pt modelId="{3F3EB3A5-6BA7-4D78-B852-BD3D424D73C9}" type="sibTrans" cxnId="{6050FAA3-D307-4D24-8097-47C4222018E8}">
      <dgm:prSet/>
      <dgm:spPr/>
      <dgm:t>
        <a:bodyPr/>
        <a:lstStyle/>
        <a:p>
          <a:endParaRPr lang="en-US"/>
        </a:p>
      </dgm:t>
    </dgm:pt>
    <dgm:pt modelId="{2CB83F7A-8FDF-44C6-B91B-3AECD6208309}">
      <dgm:prSet/>
      <dgm:spPr/>
      <dgm:t>
        <a:bodyPr/>
        <a:lstStyle/>
        <a:p>
          <a:r>
            <a:rPr lang="en-US" dirty="0"/>
            <a:t>En 2006 se </a:t>
          </a:r>
          <a:r>
            <a:rPr lang="en-US" dirty="0" err="1"/>
            <a:t>crean</a:t>
          </a:r>
          <a:r>
            <a:rPr lang="en-US" dirty="0"/>
            <a:t> las Deep Belief Networks</a:t>
          </a:r>
        </a:p>
      </dgm:t>
    </dgm:pt>
    <dgm:pt modelId="{A8E6EA76-0D55-4525-9808-17B67F3D595B}" type="parTrans" cxnId="{F83C267D-E653-4142-8FDF-588E8A079D4F}">
      <dgm:prSet/>
      <dgm:spPr/>
      <dgm:t>
        <a:bodyPr/>
        <a:lstStyle/>
        <a:p>
          <a:endParaRPr lang="en-US"/>
        </a:p>
      </dgm:t>
    </dgm:pt>
    <dgm:pt modelId="{E7D88B06-63ED-46B1-99CD-46FB4D322B38}" type="sibTrans" cxnId="{F83C267D-E653-4142-8FDF-588E8A079D4F}">
      <dgm:prSet/>
      <dgm:spPr/>
      <dgm:t>
        <a:bodyPr/>
        <a:lstStyle/>
        <a:p>
          <a:endParaRPr lang="en-US"/>
        </a:p>
      </dgm:t>
    </dgm:pt>
    <dgm:pt modelId="{1199528E-6051-4263-A2CE-77CF94551F0F}">
      <dgm:prSet/>
      <dgm:spPr/>
      <dgm:t>
        <a:bodyPr/>
        <a:lstStyle/>
        <a:p>
          <a:r>
            <a:rPr lang="en-US" dirty="0"/>
            <a:t>2014</a:t>
          </a:r>
        </a:p>
      </dgm:t>
    </dgm:pt>
    <dgm:pt modelId="{1378CFB7-505A-40A8-8C59-2DBA724F104D}" type="parTrans" cxnId="{7AFBAD31-BC1C-4D9D-9246-A84C7B8EE87D}">
      <dgm:prSet/>
      <dgm:spPr/>
      <dgm:t>
        <a:bodyPr/>
        <a:lstStyle/>
        <a:p>
          <a:endParaRPr lang="en-US"/>
        </a:p>
      </dgm:t>
    </dgm:pt>
    <dgm:pt modelId="{66D9F973-56F9-4187-8307-2DD74403246F}" type="sibTrans" cxnId="{7AFBAD31-BC1C-4D9D-9246-A84C7B8EE87D}">
      <dgm:prSet/>
      <dgm:spPr/>
      <dgm:t>
        <a:bodyPr/>
        <a:lstStyle/>
        <a:p>
          <a:endParaRPr lang="en-US"/>
        </a:p>
      </dgm:t>
    </dgm:pt>
    <dgm:pt modelId="{8B628940-AF5E-4909-94EA-E4D83525A5B2}">
      <dgm:prSet/>
      <dgm:spPr/>
      <dgm:t>
        <a:bodyPr/>
        <a:lstStyle/>
        <a:p>
          <a:r>
            <a:rPr lang="en-US"/>
            <a:t>En 2014, se crea las Generative Adversarial Network</a:t>
          </a:r>
        </a:p>
      </dgm:t>
    </dgm:pt>
    <dgm:pt modelId="{04C7598B-7C6B-4824-A89F-E814B9633C27}" type="parTrans" cxnId="{B7DFEED9-2B62-4539-8C90-965FA3B89F59}">
      <dgm:prSet/>
      <dgm:spPr/>
      <dgm:t>
        <a:bodyPr/>
        <a:lstStyle/>
        <a:p>
          <a:endParaRPr lang="en-US"/>
        </a:p>
      </dgm:t>
    </dgm:pt>
    <dgm:pt modelId="{65209416-7A7F-4412-B02E-AE9D74626257}" type="sibTrans" cxnId="{B7DFEED9-2B62-4539-8C90-965FA3B89F59}">
      <dgm:prSet/>
      <dgm:spPr/>
      <dgm:t>
        <a:bodyPr/>
        <a:lstStyle/>
        <a:p>
          <a:endParaRPr lang="en-US"/>
        </a:p>
      </dgm:t>
    </dgm:pt>
    <dgm:pt modelId="{D59CC452-62AD-42E2-B2A3-C13D5634EEB0}">
      <dgm:prSet/>
      <dgm:spPr/>
      <dgm:t>
        <a:bodyPr/>
        <a:lstStyle/>
        <a:p>
          <a:r>
            <a:rPr lang="en-US" dirty="0"/>
            <a:t>2017</a:t>
          </a:r>
        </a:p>
      </dgm:t>
    </dgm:pt>
    <dgm:pt modelId="{4AD62BDB-C359-4B8E-BDDB-DB554A0F5BBD}" type="parTrans" cxnId="{70204795-64E4-4EC6-A4D7-78920AB2B8FE}">
      <dgm:prSet/>
      <dgm:spPr/>
      <dgm:t>
        <a:bodyPr/>
        <a:lstStyle/>
        <a:p>
          <a:endParaRPr lang="es-ES"/>
        </a:p>
      </dgm:t>
    </dgm:pt>
    <dgm:pt modelId="{1DA531D2-B946-41FA-AB6F-17EC685054D2}" type="sibTrans" cxnId="{70204795-64E4-4EC6-A4D7-78920AB2B8FE}">
      <dgm:prSet/>
      <dgm:spPr/>
      <dgm:t>
        <a:bodyPr/>
        <a:lstStyle/>
        <a:p>
          <a:endParaRPr lang="es-ES"/>
        </a:p>
      </dgm:t>
    </dgm:pt>
    <dgm:pt modelId="{D3BABD24-F86E-684C-AF0D-7D6B7DA4BFB8}" type="pres">
      <dgm:prSet presAssocID="{64AFFD6C-F5F9-48A2-BECE-C1B8B1852A42}" presName="Name0" presStyleCnt="0">
        <dgm:presLayoutVars>
          <dgm:chMax/>
          <dgm:chPref/>
          <dgm:animLvl val="lvl"/>
        </dgm:presLayoutVars>
      </dgm:prSet>
      <dgm:spPr/>
    </dgm:pt>
    <dgm:pt modelId="{4795A758-E8AB-B446-B8AB-4C7B89201E6A}" type="pres">
      <dgm:prSet presAssocID="{3BB85059-84FE-445E-A0B1-C2F2FAE3F781}" presName="composite1" presStyleCnt="0"/>
      <dgm:spPr/>
    </dgm:pt>
    <dgm:pt modelId="{56B7F5BB-9AC4-B74A-889A-532F4063D2E5}" type="pres">
      <dgm:prSet presAssocID="{3BB85059-84FE-445E-A0B1-C2F2FAE3F781}" presName="parent1" presStyleLbl="alignNode1" presStyleIdx="0" presStyleCnt="7">
        <dgm:presLayoutVars>
          <dgm:chMax val="1"/>
          <dgm:chPref val="1"/>
          <dgm:bulletEnabled val="1"/>
        </dgm:presLayoutVars>
      </dgm:prSet>
      <dgm:spPr/>
    </dgm:pt>
    <dgm:pt modelId="{AA51EC33-A667-6048-8E9F-44140B8F0326}" type="pres">
      <dgm:prSet presAssocID="{3BB85059-84FE-445E-A0B1-C2F2FAE3F781}" presName="Childtext1" presStyleLbl="revTx" presStyleIdx="0" presStyleCnt="7">
        <dgm:presLayoutVars>
          <dgm:bulletEnabled val="1"/>
        </dgm:presLayoutVars>
      </dgm:prSet>
      <dgm:spPr/>
    </dgm:pt>
    <dgm:pt modelId="{21A2F26B-29D4-0E43-BB49-49EEA627F99C}" type="pres">
      <dgm:prSet presAssocID="{3BB85059-84FE-445E-A0B1-C2F2FAE3F781}" presName="ConnectLine1" presStyleLbl="sibTrans1D1" presStyleIdx="0" presStyleCnt="7"/>
      <dgm:spPr>
        <a:noFill/>
        <a:ln w="6350" cap="flat" cmpd="sng" algn="ctr">
          <a:solidFill>
            <a:schemeClr val="accent5">
              <a:hueOff val="0"/>
              <a:satOff val="0"/>
              <a:lumOff val="0"/>
              <a:alphaOff val="0"/>
            </a:schemeClr>
          </a:solidFill>
          <a:prstDash val="dash"/>
          <a:miter lim="800000"/>
        </a:ln>
        <a:effectLst/>
      </dgm:spPr>
    </dgm:pt>
    <dgm:pt modelId="{628E6766-3527-364D-B474-C5363581C349}" type="pres">
      <dgm:prSet presAssocID="{3BB85059-84FE-445E-A0B1-C2F2FAE3F781}" presName="ConnectLineEnd1" presStyleLbl="lnNode1" presStyleIdx="0" presStyleCnt="7"/>
      <dgm:spPr/>
    </dgm:pt>
    <dgm:pt modelId="{4C86F64E-71A3-B64E-9B9A-CE6068A0BF4A}" type="pres">
      <dgm:prSet presAssocID="{3BB85059-84FE-445E-A0B1-C2F2FAE3F781}" presName="EmptyPane1" presStyleCnt="0"/>
      <dgm:spPr/>
    </dgm:pt>
    <dgm:pt modelId="{CFD6040E-61EB-7B41-A9AF-A505A5CE0B02}" type="pres">
      <dgm:prSet presAssocID="{4B8C5775-629C-459F-9848-192A5124DD88}" presName="spaceBetweenRectangles1" presStyleCnt="0"/>
      <dgm:spPr/>
    </dgm:pt>
    <dgm:pt modelId="{D2B447A0-9F88-BE4E-8260-C012917C0F46}" type="pres">
      <dgm:prSet presAssocID="{AAB3A3FF-5657-43DB-B996-C44850659007}" presName="composite1" presStyleCnt="0"/>
      <dgm:spPr/>
    </dgm:pt>
    <dgm:pt modelId="{76CE05C9-FB02-A84F-A5D1-B65A492948C2}" type="pres">
      <dgm:prSet presAssocID="{AAB3A3FF-5657-43DB-B996-C44850659007}" presName="parent1" presStyleLbl="alignNode1" presStyleIdx="1" presStyleCnt="7">
        <dgm:presLayoutVars>
          <dgm:chMax val="1"/>
          <dgm:chPref val="1"/>
          <dgm:bulletEnabled val="1"/>
        </dgm:presLayoutVars>
      </dgm:prSet>
      <dgm:spPr/>
    </dgm:pt>
    <dgm:pt modelId="{B56E94F1-B3D8-9E42-9058-712DDC3C7AE1}" type="pres">
      <dgm:prSet presAssocID="{AAB3A3FF-5657-43DB-B996-C44850659007}" presName="Childtext1" presStyleLbl="revTx" presStyleIdx="1" presStyleCnt="7">
        <dgm:presLayoutVars>
          <dgm:bulletEnabled val="1"/>
        </dgm:presLayoutVars>
      </dgm:prSet>
      <dgm:spPr/>
    </dgm:pt>
    <dgm:pt modelId="{180A13E1-3E20-8D47-A31E-BA0045368046}" type="pres">
      <dgm:prSet presAssocID="{AAB3A3FF-5657-43DB-B996-C44850659007}" presName="ConnectLine1" presStyleLbl="sibTrans1D1" presStyleIdx="1" presStyleCnt="7"/>
      <dgm:spPr>
        <a:noFill/>
        <a:ln w="6350" cap="flat" cmpd="sng" algn="ctr">
          <a:solidFill>
            <a:schemeClr val="accent5">
              <a:hueOff val="-311207"/>
              <a:satOff val="-541"/>
              <a:lumOff val="-1686"/>
              <a:alphaOff val="0"/>
            </a:schemeClr>
          </a:solidFill>
          <a:prstDash val="dash"/>
          <a:miter lim="800000"/>
        </a:ln>
        <a:effectLst/>
      </dgm:spPr>
    </dgm:pt>
    <dgm:pt modelId="{14F7C615-510A-5B47-9D25-9478BD228524}" type="pres">
      <dgm:prSet presAssocID="{AAB3A3FF-5657-43DB-B996-C44850659007}" presName="ConnectLineEnd1" presStyleLbl="lnNode1" presStyleIdx="1" presStyleCnt="7"/>
      <dgm:spPr/>
    </dgm:pt>
    <dgm:pt modelId="{83DA8F37-9BFC-6C49-9EEF-F0DD3E65B5EB}" type="pres">
      <dgm:prSet presAssocID="{AAB3A3FF-5657-43DB-B996-C44850659007}" presName="EmptyPane1" presStyleCnt="0"/>
      <dgm:spPr/>
    </dgm:pt>
    <dgm:pt modelId="{2CCF34A7-CC9C-C945-AF8B-629EE1063BA3}" type="pres">
      <dgm:prSet presAssocID="{3D46D49C-1CB6-4ECE-80F7-08E50745B9CB}" presName="spaceBetweenRectangles1" presStyleCnt="0"/>
      <dgm:spPr/>
    </dgm:pt>
    <dgm:pt modelId="{38BF1EAC-1575-C448-A93F-C6CA0A32B77B}" type="pres">
      <dgm:prSet presAssocID="{88E56DB2-62EB-4208-8B4C-7A55AA37AF12}" presName="composite1" presStyleCnt="0"/>
      <dgm:spPr/>
    </dgm:pt>
    <dgm:pt modelId="{D9D60B91-912B-4545-8647-0A4288D6BC76}" type="pres">
      <dgm:prSet presAssocID="{88E56DB2-62EB-4208-8B4C-7A55AA37AF12}" presName="parent1" presStyleLbl="alignNode1" presStyleIdx="2" presStyleCnt="7">
        <dgm:presLayoutVars>
          <dgm:chMax val="1"/>
          <dgm:chPref val="1"/>
          <dgm:bulletEnabled val="1"/>
        </dgm:presLayoutVars>
      </dgm:prSet>
      <dgm:spPr/>
    </dgm:pt>
    <dgm:pt modelId="{1894DED3-20FD-B646-9BC3-EECE38AAD903}" type="pres">
      <dgm:prSet presAssocID="{88E56DB2-62EB-4208-8B4C-7A55AA37AF12}" presName="Childtext1" presStyleLbl="revTx" presStyleIdx="2" presStyleCnt="7">
        <dgm:presLayoutVars>
          <dgm:bulletEnabled val="1"/>
        </dgm:presLayoutVars>
      </dgm:prSet>
      <dgm:spPr/>
    </dgm:pt>
    <dgm:pt modelId="{EB7CC3C6-4B20-D442-A66B-5ABE6212F0BB}" type="pres">
      <dgm:prSet presAssocID="{88E56DB2-62EB-4208-8B4C-7A55AA37AF12}" presName="ConnectLine1" presStyleLbl="sibTrans1D1" presStyleIdx="2" presStyleCnt="7"/>
      <dgm:spPr>
        <a:noFill/>
        <a:ln w="6350" cap="flat" cmpd="sng" algn="ctr">
          <a:solidFill>
            <a:schemeClr val="accent5">
              <a:hueOff val="-622414"/>
              <a:satOff val="-1081"/>
              <a:lumOff val="-3372"/>
              <a:alphaOff val="0"/>
            </a:schemeClr>
          </a:solidFill>
          <a:prstDash val="dash"/>
          <a:miter lim="800000"/>
        </a:ln>
        <a:effectLst/>
      </dgm:spPr>
    </dgm:pt>
    <dgm:pt modelId="{8A300A5B-8DDE-4C4B-90C8-22B76862543B}" type="pres">
      <dgm:prSet presAssocID="{88E56DB2-62EB-4208-8B4C-7A55AA37AF12}" presName="ConnectLineEnd1" presStyleLbl="lnNode1" presStyleIdx="2" presStyleCnt="7"/>
      <dgm:spPr/>
    </dgm:pt>
    <dgm:pt modelId="{BBB54041-1E2F-1347-898F-B5F730A05DF4}" type="pres">
      <dgm:prSet presAssocID="{88E56DB2-62EB-4208-8B4C-7A55AA37AF12}" presName="EmptyPane1" presStyleCnt="0"/>
      <dgm:spPr/>
    </dgm:pt>
    <dgm:pt modelId="{A506A285-0264-EB44-BD14-229DD97A687D}" type="pres">
      <dgm:prSet presAssocID="{516B6406-F0FE-4358-B210-D61A53E2E883}" presName="spaceBetweenRectangles1" presStyleCnt="0"/>
      <dgm:spPr/>
    </dgm:pt>
    <dgm:pt modelId="{D9791DEC-61FB-B543-8A93-39CB37E0EAE0}" type="pres">
      <dgm:prSet presAssocID="{261CA82F-0F70-4409-A718-6E7A883E6EE4}" presName="composite1" presStyleCnt="0"/>
      <dgm:spPr/>
    </dgm:pt>
    <dgm:pt modelId="{08A668D3-455D-0545-87C4-D7AB7D96AFD6}" type="pres">
      <dgm:prSet presAssocID="{261CA82F-0F70-4409-A718-6E7A883E6EE4}" presName="parent1" presStyleLbl="alignNode1" presStyleIdx="3" presStyleCnt="7">
        <dgm:presLayoutVars>
          <dgm:chMax val="1"/>
          <dgm:chPref val="1"/>
          <dgm:bulletEnabled val="1"/>
        </dgm:presLayoutVars>
      </dgm:prSet>
      <dgm:spPr/>
    </dgm:pt>
    <dgm:pt modelId="{A10B4BB7-72DA-CF4A-81FF-304968959DE6}" type="pres">
      <dgm:prSet presAssocID="{261CA82F-0F70-4409-A718-6E7A883E6EE4}" presName="Childtext1" presStyleLbl="revTx" presStyleIdx="3" presStyleCnt="7">
        <dgm:presLayoutVars>
          <dgm:bulletEnabled val="1"/>
        </dgm:presLayoutVars>
      </dgm:prSet>
      <dgm:spPr/>
    </dgm:pt>
    <dgm:pt modelId="{500F7A90-1873-FD4F-9EEE-0726D271FF5F}" type="pres">
      <dgm:prSet presAssocID="{261CA82F-0F70-4409-A718-6E7A883E6EE4}" presName="ConnectLine1" presStyleLbl="sibTrans1D1" presStyleIdx="3" presStyleCnt="7"/>
      <dgm:spPr>
        <a:noFill/>
        <a:ln w="6350" cap="flat" cmpd="sng" algn="ctr">
          <a:solidFill>
            <a:schemeClr val="accent5">
              <a:hueOff val="-933621"/>
              <a:satOff val="-1622"/>
              <a:lumOff val="-5059"/>
              <a:alphaOff val="0"/>
            </a:schemeClr>
          </a:solidFill>
          <a:prstDash val="dash"/>
          <a:miter lim="800000"/>
        </a:ln>
        <a:effectLst/>
      </dgm:spPr>
    </dgm:pt>
    <dgm:pt modelId="{6CD1FC76-96B2-C24D-9257-5BE8CDBC8F2C}" type="pres">
      <dgm:prSet presAssocID="{261CA82F-0F70-4409-A718-6E7A883E6EE4}" presName="ConnectLineEnd1" presStyleLbl="lnNode1" presStyleIdx="3" presStyleCnt="7"/>
      <dgm:spPr/>
    </dgm:pt>
    <dgm:pt modelId="{5872405D-43FA-A142-B0F2-E72D0D790A27}" type="pres">
      <dgm:prSet presAssocID="{261CA82F-0F70-4409-A718-6E7A883E6EE4}" presName="EmptyPane1" presStyleCnt="0"/>
      <dgm:spPr/>
    </dgm:pt>
    <dgm:pt modelId="{0F3610DB-9C42-2847-BFBA-CD933609433B}" type="pres">
      <dgm:prSet presAssocID="{490EB54F-1E81-417C-9282-C29E684CEF1E}" presName="spaceBetweenRectangles1" presStyleCnt="0"/>
      <dgm:spPr/>
    </dgm:pt>
    <dgm:pt modelId="{3D8D55BD-CB35-0B4D-876F-0CC85A1EC3AE}" type="pres">
      <dgm:prSet presAssocID="{03EE3E79-CC9F-4ACD-A7B9-966DB7D1DB14}" presName="composite1" presStyleCnt="0"/>
      <dgm:spPr/>
    </dgm:pt>
    <dgm:pt modelId="{7F66C8B3-F974-A54E-A0C2-8DF751766903}" type="pres">
      <dgm:prSet presAssocID="{03EE3E79-CC9F-4ACD-A7B9-966DB7D1DB14}" presName="parent1" presStyleLbl="alignNode1" presStyleIdx="4" presStyleCnt="7">
        <dgm:presLayoutVars>
          <dgm:chMax val="1"/>
          <dgm:chPref val="1"/>
          <dgm:bulletEnabled val="1"/>
        </dgm:presLayoutVars>
      </dgm:prSet>
      <dgm:spPr/>
    </dgm:pt>
    <dgm:pt modelId="{EB3ACC7D-0DB2-A74D-B94D-CAD67A3042E6}" type="pres">
      <dgm:prSet presAssocID="{03EE3E79-CC9F-4ACD-A7B9-966DB7D1DB14}" presName="Childtext1" presStyleLbl="revTx" presStyleIdx="4" presStyleCnt="7">
        <dgm:presLayoutVars>
          <dgm:bulletEnabled val="1"/>
        </dgm:presLayoutVars>
      </dgm:prSet>
      <dgm:spPr/>
    </dgm:pt>
    <dgm:pt modelId="{31BD433A-491F-3A4B-AF5B-9BDA0762DD06}" type="pres">
      <dgm:prSet presAssocID="{03EE3E79-CC9F-4ACD-A7B9-966DB7D1DB14}" presName="ConnectLine1" presStyleLbl="sibTrans1D1" presStyleIdx="4" presStyleCnt="7"/>
      <dgm:spPr>
        <a:noFill/>
        <a:ln w="6350" cap="flat" cmpd="sng" algn="ctr">
          <a:solidFill>
            <a:schemeClr val="accent5">
              <a:hueOff val="-1244828"/>
              <a:satOff val="-2162"/>
              <a:lumOff val="-6745"/>
              <a:alphaOff val="0"/>
            </a:schemeClr>
          </a:solidFill>
          <a:prstDash val="dash"/>
          <a:miter lim="800000"/>
        </a:ln>
        <a:effectLst/>
      </dgm:spPr>
    </dgm:pt>
    <dgm:pt modelId="{4CBF7D82-FE84-9D4C-B256-52245A200F5B}" type="pres">
      <dgm:prSet presAssocID="{03EE3E79-CC9F-4ACD-A7B9-966DB7D1DB14}" presName="ConnectLineEnd1" presStyleLbl="lnNode1" presStyleIdx="4" presStyleCnt="7"/>
      <dgm:spPr/>
    </dgm:pt>
    <dgm:pt modelId="{FF111B91-FDA7-074E-9471-CCFC537401E8}" type="pres">
      <dgm:prSet presAssocID="{03EE3E79-CC9F-4ACD-A7B9-966DB7D1DB14}" presName="EmptyPane1" presStyleCnt="0"/>
      <dgm:spPr/>
    </dgm:pt>
    <dgm:pt modelId="{994BB686-34DE-1C4B-ADAE-B991AE6891E5}" type="pres">
      <dgm:prSet presAssocID="{3F3EB3A5-6BA7-4D78-B852-BD3D424D73C9}" presName="spaceBetweenRectangles1" presStyleCnt="0"/>
      <dgm:spPr/>
    </dgm:pt>
    <dgm:pt modelId="{C6D49FA3-E504-804A-BDDA-FDED3144C480}" type="pres">
      <dgm:prSet presAssocID="{1199528E-6051-4263-A2CE-77CF94551F0F}" presName="composite1" presStyleCnt="0"/>
      <dgm:spPr/>
    </dgm:pt>
    <dgm:pt modelId="{C9A67FF2-5502-1D43-A6E2-D99B62DD6B4D}" type="pres">
      <dgm:prSet presAssocID="{1199528E-6051-4263-A2CE-77CF94551F0F}" presName="parent1" presStyleLbl="alignNode1" presStyleIdx="5" presStyleCnt="7">
        <dgm:presLayoutVars>
          <dgm:chMax val="1"/>
          <dgm:chPref val="1"/>
          <dgm:bulletEnabled val="1"/>
        </dgm:presLayoutVars>
      </dgm:prSet>
      <dgm:spPr/>
    </dgm:pt>
    <dgm:pt modelId="{AB57BB41-5085-8A48-BF36-47A8643B7473}" type="pres">
      <dgm:prSet presAssocID="{1199528E-6051-4263-A2CE-77CF94551F0F}" presName="Childtext1" presStyleLbl="revTx" presStyleIdx="5" presStyleCnt="7">
        <dgm:presLayoutVars>
          <dgm:bulletEnabled val="1"/>
        </dgm:presLayoutVars>
      </dgm:prSet>
      <dgm:spPr/>
    </dgm:pt>
    <dgm:pt modelId="{B3178104-76D7-014C-B34C-0820F783AB89}" type="pres">
      <dgm:prSet presAssocID="{1199528E-6051-4263-A2CE-77CF94551F0F}" presName="ConnectLine1" presStyleLbl="sibTrans1D1" presStyleIdx="5" presStyleCnt="7"/>
      <dgm:spPr>
        <a:noFill/>
        <a:ln w="6350" cap="flat" cmpd="sng" algn="ctr">
          <a:solidFill>
            <a:schemeClr val="accent5">
              <a:hueOff val="-1556035"/>
              <a:satOff val="-2703"/>
              <a:lumOff val="-8431"/>
              <a:alphaOff val="0"/>
            </a:schemeClr>
          </a:solidFill>
          <a:prstDash val="dash"/>
          <a:miter lim="800000"/>
        </a:ln>
        <a:effectLst/>
      </dgm:spPr>
    </dgm:pt>
    <dgm:pt modelId="{160CAE29-FE10-C94D-B019-F1971FD3713B}" type="pres">
      <dgm:prSet presAssocID="{1199528E-6051-4263-A2CE-77CF94551F0F}" presName="ConnectLineEnd1" presStyleLbl="lnNode1" presStyleIdx="5" presStyleCnt="7"/>
      <dgm:spPr/>
    </dgm:pt>
    <dgm:pt modelId="{533A7385-59AF-084C-A777-D4BE4628A376}" type="pres">
      <dgm:prSet presAssocID="{1199528E-6051-4263-A2CE-77CF94551F0F}" presName="EmptyPane1" presStyleCnt="0"/>
      <dgm:spPr/>
    </dgm:pt>
    <dgm:pt modelId="{968E7376-5944-4D87-9C26-D311ED0216AE}" type="pres">
      <dgm:prSet presAssocID="{66D9F973-56F9-4187-8307-2DD74403246F}" presName="spaceBetweenRectangles1" presStyleCnt="0"/>
      <dgm:spPr/>
    </dgm:pt>
    <dgm:pt modelId="{305ECA91-06C4-424D-BA8A-64B72BB09917}" type="pres">
      <dgm:prSet presAssocID="{D59CC452-62AD-42E2-B2A3-C13D5634EEB0}" presName="composite1" presStyleCnt="0"/>
      <dgm:spPr/>
    </dgm:pt>
    <dgm:pt modelId="{0498E530-EC07-4B06-BE25-2AAFF67996A8}" type="pres">
      <dgm:prSet presAssocID="{D59CC452-62AD-42E2-B2A3-C13D5634EEB0}" presName="parent1" presStyleLbl="alignNode1" presStyleIdx="6" presStyleCnt="7">
        <dgm:presLayoutVars>
          <dgm:chMax val="1"/>
          <dgm:chPref val="1"/>
          <dgm:bulletEnabled val="1"/>
        </dgm:presLayoutVars>
      </dgm:prSet>
      <dgm:spPr/>
    </dgm:pt>
    <dgm:pt modelId="{5BD52280-EAA8-40F8-B324-EC88096BC9AC}" type="pres">
      <dgm:prSet presAssocID="{D59CC452-62AD-42E2-B2A3-C13D5634EEB0}" presName="Childtext1" presStyleLbl="revTx" presStyleIdx="6" presStyleCnt="7">
        <dgm:presLayoutVars>
          <dgm:bulletEnabled val="1"/>
        </dgm:presLayoutVars>
      </dgm:prSet>
      <dgm:spPr/>
    </dgm:pt>
    <dgm:pt modelId="{7DC42844-FCA2-4EEB-A7F0-41AA44426D83}" type="pres">
      <dgm:prSet presAssocID="{D59CC452-62AD-42E2-B2A3-C13D5634EEB0}" presName="ConnectLine1" presStyleLbl="sibTrans1D1" presStyleIdx="6" presStyleCnt="7"/>
      <dgm:spPr>
        <a:noFill/>
        <a:ln w="6350" cap="flat" cmpd="sng" algn="ctr">
          <a:solidFill>
            <a:schemeClr val="accent5">
              <a:hueOff val="-1556035"/>
              <a:satOff val="-2703"/>
              <a:lumOff val="-8431"/>
              <a:alphaOff val="0"/>
            </a:schemeClr>
          </a:solidFill>
          <a:prstDash val="dash"/>
          <a:miter lim="800000"/>
        </a:ln>
        <a:effectLst/>
      </dgm:spPr>
    </dgm:pt>
    <dgm:pt modelId="{B1F3F7D1-C1F2-4CF3-B43D-305D74AA9E82}" type="pres">
      <dgm:prSet presAssocID="{D59CC452-62AD-42E2-B2A3-C13D5634EEB0}" presName="ConnectLineEnd1" presStyleLbl="lnNode1" presStyleIdx="6" presStyleCnt="7"/>
      <dgm:spPr/>
    </dgm:pt>
    <dgm:pt modelId="{0E1623F4-C539-4D0A-95F7-9EDE099ECCB4}" type="pres">
      <dgm:prSet presAssocID="{D59CC452-62AD-42E2-B2A3-C13D5634EEB0}" presName="EmptyPane1" presStyleCnt="0"/>
      <dgm:spPr/>
    </dgm:pt>
  </dgm:ptLst>
  <dgm:cxnLst>
    <dgm:cxn modelId="{EEB00B14-AC7E-914E-83F1-A78601B31A8F}" type="presOf" srcId="{88E56DB2-62EB-4208-8B4C-7A55AA37AF12}" destId="{D9D60B91-912B-4545-8647-0A4288D6BC76}" srcOrd="0" destOrd="0" presId="urn:microsoft.com/office/officeart/2016/7/layout/RoundedRectangleTimeline"/>
    <dgm:cxn modelId="{64434417-AD5E-479B-93F0-58A1303DD83F}" srcId="{64AFFD6C-F5F9-48A2-BECE-C1B8B1852A42}" destId="{261CA82F-0F70-4409-A718-6E7A883E6EE4}" srcOrd="3" destOrd="0" parTransId="{FD408056-7033-43BF-9F06-8D2F0BDDC673}" sibTransId="{490EB54F-1E81-417C-9282-C29E684CEF1E}"/>
    <dgm:cxn modelId="{35019D19-3A84-6046-B96D-FB7CF9A6A639}" type="presOf" srcId="{261CA82F-0F70-4409-A718-6E7A883E6EE4}" destId="{08A668D3-455D-0545-87C4-D7AB7D96AFD6}" srcOrd="0" destOrd="0" presId="urn:microsoft.com/office/officeart/2016/7/layout/RoundedRectangleTimeline"/>
    <dgm:cxn modelId="{A1989922-0FED-2D4F-BF4B-FA60CBB859A0}" type="presOf" srcId="{8B628940-AF5E-4909-94EA-E4D83525A5B2}" destId="{AB57BB41-5085-8A48-BF36-47A8643B7473}" srcOrd="0" destOrd="0" presId="urn:microsoft.com/office/officeart/2016/7/layout/RoundedRectangleTimeline"/>
    <dgm:cxn modelId="{7AFBAD31-BC1C-4D9D-9246-A84C7B8EE87D}" srcId="{64AFFD6C-F5F9-48A2-BECE-C1B8B1852A42}" destId="{1199528E-6051-4263-A2CE-77CF94551F0F}" srcOrd="5" destOrd="0" parTransId="{1378CFB7-505A-40A8-8C59-2DBA724F104D}" sibTransId="{66D9F973-56F9-4187-8307-2DD74403246F}"/>
    <dgm:cxn modelId="{A9860633-5F77-4048-8100-7B07A72A4A21}" type="presOf" srcId="{64AFFD6C-F5F9-48A2-BECE-C1B8B1852A42}" destId="{D3BABD24-F86E-684C-AF0D-7D6B7DA4BFB8}" srcOrd="0" destOrd="0" presId="urn:microsoft.com/office/officeart/2016/7/layout/RoundedRectangleTimeline"/>
    <dgm:cxn modelId="{98DF7F41-1977-4322-AFA1-A3FBAD06A52D}" srcId="{64AFFD6C-F5F9-48A2-BECE-C1B8B1852A42}" destId="{AAB3A3FF-5657-43DB-B996-C44850659007}" srcOrd="1" destOrd="0" parTransId="{D516B9A0-1240-4C66-8790-505E652D037B}" sibTransId="{3D46D49C-1CB6-4ECE-80F7-08E50745B9CB}"/>
    <dgm:cxn modelId="{7BC4D641-780A-3B4C-B24F-849FB981CBF4}" type="presOf" srcId="{AAB3A3FF-5657-43DB-B996-C44850659007}" destId="{76CE05C9-FB02-A84F-A5D1-B65A492948C2}" srcOrd="0" destOrd="0" presId="urn:microsoft.com/office/officeart/2016/7/layout/RoundedRectangleTimeline"/>
    <dgm:cxn modelId="{53CAD06D-865C-4762-A280-84462381E585}" srcId="{88E56DB2-62EB-4208-8B4C-7A55AA37AF12}" destId="{592780DE-A84A-47E0-B368-47DF01D7D18B}" srcOrd="0" destOrd="0" parTransId="{F0AA388E-C483-42B7-AF82-78280EA8BCEE}" sibTransId="{0514521A-77D9-4C44-82E9-3717EFDB021C}"/>
    <dgm:cxn modelId="{DE07A953-3AC2-B84B-8843-EBE761582E9D}" type="presOf" srcId="{3BB85059-84FE-445E-A0B1-C2F2FAE3F781}" destId="{56B7F5BB-9AC4-B74A-889A-532F4063D2E5}" srcOrd="0" destOrd="0" presId="urn:microsoft.com/office/officeart/2016/7/layout/RoundedRectangleTimeline"/>
    <dgm:cxn modelId="{37D6EF76-EB81-AD43-94A2-2A75DB064915}" type="presOf" srcId="{1199528E-6051-4263-A2CE-77CF94551F0F}" destId="{C9A67FF2-5502-1D43-A6E2-D99B62DD6B4D}" srcOrd="0" destOrd="0" presId="urn:microsoft.com/office/officeart/2016/7/layout/RoundedRectangleTimeline"/>
    <dgm:cxn modelId="{F83C267D-E653-4142-8FDF-588E8A079D4F}" srcId="{03EE3E79-CC9F-4ACD-A7B9-966DB7D1DB14}" destId="{2CB83F7A-8FDF-44C6-B91B-3AECD6208309}" srcOrd="0" destOrd="0" parTransId="{A8E6EA76-0D55-4525-9808-17B67F3D595B}" sibTransId="{E7D88B06-63ED-46B1-99CD-46FB4D322B38}"/>
    <dgm:cxn modelId="{D11E477D-305E-8545-97E5-7DBC8E4C7FC1}" type="presOf" srcId="{03EE3E79-CC9F-4ACD-A7B9-966DB7D1DB14}" destId="{7F66C8B3-F974-A54E-A0C2-8DF751766903}" srcOrd="0" destOrd="0" presId="urn:microsoft.com/office/officeart/2016/7/layout/RoundedRectangleTimeline"/>
    <dgm:cxn modelId="{10CA5186-881A-4E97-85FF-BF1F246CABCB}" srcId="{261CA82F-0F70-4409-A718-6E7A883E6EE4}" destId="{20E0EE7C-89CB-448D-A01B-78073A74AEA8}" srcOrd="0" destOrd="0" parTransId="{CF0DC7E1-47E7-4842-BAFD-5E117F38ECBF}" sibTransId="{C115BEE8-7713-4B3D-B533-C9AB589CBF47}"/>
    <dgm:cxn modelId="{78C96691-A888-4F4C-A49D-3FEFA2AADF29}" type="presOf" srcId="{927A8099-2A32-4E6F-8ED6-1CA5FF3D1D27}" destId="{B56E94F1-B3D8-9E42-9058-712DDC3C7AE1}" srcOrd="0" destOrd="0" presId="urn:microsoft.com/office/officeart/2016/7/layout/RoundedRectangleTimeline"/>
    <dgm:cxn modelId="{70204795-64E4-4EC6-A4D7-78920AB2B8FE}" srcId="{64AFFD6C-F5F9-48A2-BECE-C1B8B1852A42}" destId="{D59CC452-62AD-42E2-B2A3-C13D5634EEB0}" srcOrd="6" destOrd="0" parTransId="{4AD62BDB-C359-4B8E-BDDB-DB554A0F5BBD}" sibTransId="{1DA531D2-B946-41FA-AB6F-17EC685054D2}"/>
    <dgm:cxn modelId="{15A54C97-1355-DC49-A80B-9DEFC75772B3}" type="presOf" srcId="{20E0EE7C-89CB-448D-A01B-78073A74AEA8}" destId="{A10B4BB7-72DA-CF4A-81FF-304968959DE6}" srcOrd="0" destOrd="0" presId="urn:microsoft.com/office/officeart/2016/7/layout/RoundedRectangleTimeline"/>
    <dgm:cxn modelId="{6050FAA3-D307-4D24-8097-47C4222018E8}" srcId="{64AFFD6C-F5F9-48A2-BECE-C1B8B1852A42}" destId="{03EE3E79-CC9F-4ACD-A7B9-966DB7D1DB14}" srcOrd="4" destOrd="0" parTransId="{85401317-042B-4158-812E-7E0C0EA11B05}" sibTransId="{3F3EB3A5-6BA7-4D78-B852-BD3D424D73C9}"/>
    <dgm:cxn modelId="{24835CAB-2087-5D41-B113-3C6C7FC99209}" type="presOf" srcId="{A451BD4B-CC4E-43E1-97BF-AE506F936B49}" destId="{AA51EC33-A667-6048-8E9F-44140B8F0326}" srcOrd="0" destOrd="0" presId="urn:microsoft.com/office/officeart/2016/7/layout/RoundedRectangleTimeline"/>
    <dgm:cxn modelId="{03C08EC3-EF3C-4F9F-ACE4-BFBA2F358EA8}" srcId="{64AFFD6C-F5F9-48A2-BECE-C1B8B1852A42}" destId="{88E56DB2-62EB-4208-8B4C-7A55AA37AF12}" srcOrd="2" destOrd="0" parTransId="{BE2A49C9-FA5A-4E6E-AC58-3279203AE454}" sibTransId="{516B6406-F0FE-4358-B210-D61A53E2E883}"/>
    <dgm:cxn modelId="{7287DFC9-CD9B-47E1-AEAD-C70681C072FD}" type="presOf" srcId="{D59CC452-62AD-42E2-B2A3-C13D5634EEB0}" destId="{0498E530-EC07-4B06-BE25-2AAFF67996A8}" srcOrd="0" destOrd="0" presId="urn:microsoft.com/office/officeart/2016/7/layout/RoundedRectangleTimeline"/>
    <dgm:cxn modelId="{D7A232CF-283E-164F-8F1D-3476AADA70EF}" type="presOf" srcId="{592780DE-A84A-47E0-B368-47DF01D7D18B}" destId="{1894DED3-20FD-B646-9BC3-EECE38AAD903}" srcOrd="0" destOrd="0" presId="urn:microsoft.com/office/officeart/2016/7/layout/RoundedRectangleTimeline"/>
    <dgm:cxn modelId="{B7DFEED9-2B62-4539-8C90-965FA3B89F59}" srcId="{1199528E-6051-4263-A2CE-77CF94551F0F}" destId="{8B628940-AF5E-4909-94EA-E4D83525A5B2}" srcOrd="0" destOrd="0" parTransId="{04C7598B-7C6B-4824-A89F-E814B9633C27}" sibTransId="{65209416-7A7F-4412-B02E-AE9D74626257}"/>
    <dgm:cxn modelId="{D9F01FDF-E37D-4805-9639-098E481FA100}" srcId="{AAB3A3FF-5657-43DB-B996-C44850659007}" destId="{927A8099-2A32-4E6F-8ED6-1CA5FF3D1D27}" srcOrd="0" destOrd="0" parTransId="{3206BAD3-8117-4E04-A0EF-45BA312E5B5C}" sibTransId="{9727E876-6BEB-4AC7-9A38-ACA97932B557}"/>
    <dgm:cxn modelId="{5B2CCAE1-8D30-DB49-8308-D5F4587A672E}" type="presOf" srcId="{2CB83F7A-8FDF-44C6-B91B-3AECD6208309}" destId="{EB3ACC7D-0DB2-A74D-B94D-CAD67A3042E6}" srcOrd="0" destOrd="0" presId="urn:microsoft.com/office/officeart/2016/7/layout/RoundedRectangleTimeline"/>
    <dgm:cxn modelId="{619CDBF1-24C1-4F57-B963-036F884654A8}" srcId="{64AFFD6C-F5F9-48A2-BECE-C1B8B1852A42}" destId="{3BB85059-84FE-445E-A0B1-C2F2FAE3F781}" srcOrd="0" destOrd="0" parTransId="{9B7C7862-DA25-4BB6-8C79-8E7800622489}" sibTransId="{4B8C5775-629C-459F-9848-192A5124DD88}"/>
    <dgm:cxn modelId="{492B50F6-5B03-40C9-9043-4DB4F4F1250B}" srcId="{3BB85059-84FE-445E-A0B1-C2F2FAE3F781}" destId="{A451BD4B-CC4E-43E1-97BF-AE506F936B49}" srcOrd="0" destOrd="0" parTransId="{35E19CF5-6B74-4756-B5CC-993FDB18D01A}" sibTransId="{00555ACA-A7FA-44B2-803E-B30B94A4EA14}"/>
    <dgm:cxn modelId="{B9B91C64-7BF8-EF44-AF84-C3D8FBE20627}" type="presParOf" srcId="{D3BABD24-F86E-684C-AF0D-7D6B7DA4BFB8}" destId="{4795A758-E8AB-B446-B8AB-4C7B89201E6A}" srcOrd="0" destOrd="0" presId="urn:microsoft.com/office/officeart/2016/7/layout/RoundedRectangleTimeline"/>
    <dgm:cxn modelId="{2C2E33E4-65AA-C34C-B338-236160B311E2}" type="presParOf" srcId="{4795A758-E8AB-B446-B8AB-4C7B89201E6A}" destId="{56B7F5BB-9AC4-B74A-889A-532F4063D2E5}" srcOrd="0" destOrd="0" presId="urn:microsoft.com/office/officeart/2016/7/layout/RoundedRectangleTimeline"/>
    <dgm:cxn modelId="{FB3A3E51-D00C-1340-9BCA-641C100D4300}" type="presParOf" srcId="{4795A758-E8AB-B446-B8AB-4C7B89201E6A}" destId="{AA51EC33-A667-6048-8E9F-44140B8F0326}" srcOrd="1" destOrd="0" presId="urn:microsoft.com/office/officeart/2016/7/layout/RoundedRectangleTimeline"/>
    <dgm:cxn modelId="{EFBB02FE-97E6-D943-B698-821BA96E5972}" type="presParOf" srcId="{4795A758-E8AB-B446-B8AB-4C7B89201E6A}" destId="{21A2F26B-29D4-0E43-BB49-49EEA627F99C}" srcOrd="2" destOrd="0" presId="urn:microsoft.com/office/officeart/2016/7/layout/RoundedRectangleTimeline"/>
    <dgm:cxn modelId="{99BA2C5A-3C09-DE40-A565-6DB7B3532589}" type="presParOf" srcId="{4795A758-E8AB-B446-B8AB-4C7B89201E6A}" destId="{628E6766-3527-364D-B474-C5363581C349}" srcOrd="3" destOrd="0" presId="urn:microsoft.com/office/officeart/2016/7/layout/RoundedRectangleTimeline"/>
    <dgm:cxn modelId="{B327146F-C291-5141-B85F-556F98E1E589}" type="presParOf" srcId="{4795A758-E8AB-B446-B8AB-4C7B89201E6A}" destId="{4C86F64E-71A3-B64E-9B9A-CE6068A0BF4A}" srcOrd="4" destOrd="0" presId="urn:microsoft.com/office/officeart/2016/7/layout/RoundedRectangleTimeline"/>
    <dgm:cxn modelId="{6A7B177B-072A-114A-B868-44EEB7D99598}" type="presParOf" srcId="{D3BABD24-F86E-684C-AF0D-7D6B7DA4BFB8}" destId="{CFD6040E-61EB-7B41-A9AF-A505A5CE0B02}" srcOrd="1" destOrd="0" presId="urn:microsoft.com/office/officeart/2016/7/layout/RoundedRectangleTimeline"/>
    <dgm:cxn modelId="{366F6C27-FA94-F540-BBC1-1039EC6A0F92}" type="presParOf" srcId="{D3BABD24-F86E-684C-AF0D-7D6B7DA4BFB8}" destId="{D2B447A0-9F88-BE4E-8260-C012917C0F46}" srcOrd="2" destOrd="0" presId="urn:microsoft.com/office/officeart/2016/7/layout/RoundedRectangleTimeline"/>
    <dgm:cxn modelId="{75CC2656-C893-9646-8D57-F5AFCBEE4C30}" type="presParOf" srcId="{D2B447A0-9F88-BE4E-8260-C012917C0F46}" destId="{76CE05C9-FB02-A84F-A5D1-B65A492948C2}" srcOrd="0" destOrd="0" presId="urn:microsoft.com/office/officeart/2016/7/layout/RoundedRectangleTimeline"/>
    <dgm:cxn modelId="{9BB26815-9C05-DF4D-9C21-44346ECE2814}" type="presParOf" srcId="{D2B447A0-9F88-BE4E-8260-C012917C0F46}" destId="{B56E94F1-B3D8-9E42-9058-712DDC3C7AE1}" srcOrd="1" destOrd="0" presId="urn:microsoft.com/office/officeart/2016/7/layout/RoundedRectangleTimeline"/>
    <dgm:cxn modelId="{44921918-D845-D445-9A05-81B9D560DD15}" type="presParOf" srcId="{D2B447A0-9F88-BE4E-8260-C012917C0F46}" destId="{180A13E1-3E20-8D47-A31E-BA0045368046}" srcOrd="2" destOrd="0" presId="urn:microsoft.com/office/officeart/2016/7/layout/RoundedRectangleTimeline"/>
    <dgm:cxn modelId="{5EAD547A-5468-1147-92BB-E51D489024DA}" type="presParOf" srcId="{D2B447A0-9F88-BE4E-8260-C012917C0F46}" destId="{14F7C615-510A-5B47-9D25-9478BD228524}" srcOrd="3" destOrd="0" presId="urn:microsoft.com/office/officeart/2016/7/layout/RoundedRectangleTimeline"/>
    <dgm:cxn modelId="{47776BFB-D678-1549-86D9-5F9DF180D117}" type="presParOf" srcId="{D2B447A0-9F88-BE4E-8260-C012917C0F46}" destId="{83DA8F37-9BFC-6C49-9EEF-F0DD3E65B5EB}" srcOrd="4" destOrd="0" presId="urn:microsoft.com/office/officeart/2016/7/layout/RoundedRectangleTimeline"/>
    <dgm:cxn modelId="{CD8F565F-11DE-2748-BED0-8F70CF0E6FE5}" type="presParOf" srcId="{D3BABD24-F86E-684C-AF0D-7D6B7DA4BFB8}" destId="{2CCF34A7-CC9C-C945-AF8B-629EE1063BA3}" srcOrd="3" destOrd="0" presId="urn:microsoft.com/office/officeart/2016/7/layout/RoundedRectangleTimeline"/>
    <dgm:cxn modelId="{BB1962AD-37D4-EE4D-B623-8403D3DFDA85}" type="presParOf" srcId="{D3BABD24-F86E-684C-AF0D-7D6B7DA4BFB8}" destId="{38BF1EAC-1575-C448-A93F-C6CA0A32B77B}" srcOrd="4" destOrd="0" presId="urn:microsoft.com/office/officeart/2016/7/layout/RoundedRectangleTimeline"/>
    <dgm:cxn modelId="{EE584D7A-CB5A-2F4A-ABC8-44ED0993FCF2}" type="presParOf" srcId="{38BF1EAC-1575-C448-A93F-C6CA0A32B77B}" destId="{D9D60B91-912B-4545-8647-0A4288D6BC76}" srcOrd="0" destOrd="0" presId="urn:microsoft.com/office/officeart/2016/7/layout/RoundedRectangleTimeline"/>
    <dgm:cxn modelId="{B41377C6-CC29-1D46-BD14-C560AA302D73}" type="presParOf" srcId="{38BF1EAC-1575-C448-A93F-C6CA0A32B77B}" destId="{1894DED3-20FD-B646-9BC3-EECE38AAD903}" srcOrd="1" destOrd="0" presId="urn:microsoft.com/office/officeart/2016/7/layout/RoundedRectangleTimeline"/>
    <dgm:cxn modelId="{DA098395-7629-EB4B-AAC6-770BB4120448}" type="presParOf" srcId="{38BF1EAC-1575-C448-A93F-C6CA0A32B77B}" destId="{EB7CC3C6-4B20-D442-A66B-5ABE6212F0BB}" srcOrd="2" destOrd="0" presId="urn:microsoft.com/office/officeart/2016/7/layout/RoundedRectangleTimeline"/>
    <dgm:cxn modelId="{03A06F58-4E61-FA45-9CE9-593F84298738}" type="presParOf" srcId="{38BF1EAC-1575-C448-A93F-C6CA0A32B77B}" destId="{8A300A5B-8DDE-4C4B-90C8-22B76862543B}" srcOrd="3" destOrd="0" presId="urn:microsoft.com/office/officeart/2016/7/layout/RoundedRectangleTimeline"/>
    <dgm:cxn modelId="{25444E0C-7D33-3949-99B9-1E6981440F77}" type="presParOf" srcId="{38BF1EAC-1575-C448-A93F-C6CA0A32B77B}" destId="{BBB54041-1E2F-1347-898F-B5F730A05DF4}" srcOrd="4" destOrd="0" presId="urn:microsoft.com/office/officeart/2016/7/layout/RoundedRectangleTimeline"/>
    <dgm:cxn modelId="{1A9B7A11-5445-F84F-B3F3-8FB766E97B1A}" type="presParOf" srcId="{D3BABD24-F86E-684C-AF0D-7D6B7DA4BFB8}" destId="{A506A285-0264-EB44-BD14-229DD97A687D}" srcOrd="5" destOrd="0" presId="urn:microsoft.com/office/officeart/2016/7/layout/RoundedRectangleTimeline"/>
    <dgm:cxn modelId="{7DC9A4EA-1C6B-8B45-9FA2-0983BFC7F405}" type="presParOf" srcId="{D3BABD24-F86E-684C-AF0D-7D6B7DA4BFB8}" destId="{D9791DEC-61FB-B543-8A93-39CB37E0EAE0}" srcOrd="6" destOrd="0" presId="urn:microsoft.com/office/officeart/2016/7/layout/RoundedRectangleTimeline"/>
    <dgm:cxn modelId="{CC301565-9FF0-A644-888C-13E85AF66A5F}" type="presParOf" srcId="{D9791DEC-61FB-B543-8A93-39CB37E0EAE0}" destId="{08A668D3-455D-0545-87C4-D7AB7D96AFD6}" srcOrd="0" destOrd="0" presId="urn:microsoft.com/office/officeart/2016/7/layout/RoundedRectangleTimeline"/>
    <dgm:cxn modelId="{9663652A-0A2B-C645-B7F8-E2F5320D9C11}" type="presParOf" srcId="{D9791DEC-61FB-B543-8A93-39CB37E0EAE0}" destId="{A10B4BB7-72DA-CF4A-81FF-304968959DE6}" srcOrd="1" destOrd="0" presId="urn:microsoft.com/office/officeart/2016/7/layout/RoundedRectangleTimeline"/>
    <dgm:cxn modelId="{57719BE1-CF04-2048-851D-BC7E9548C13D}" type="presParOf" srcId="{D9791DEC-61FB-B543-8A93-39CB37E0EAE0}" destId="{500F7A90-1873-FD4F-9EEE-0726D271FF5F}" srcOrd="2" destOrd="0" presId="urn:microsoft.com/office/officeart/2016/7/layout/RoundedRectangleTimeline"/>
    <dgm:cxn modelId="{328BDE19-4BAB-274B-A221-B9EA337D7E6A}" type="presParOf" srcId="{D9791DEC-61FB-B543-8A93-39CB37E0EAE0}" destId="{6CD1FC76-96B2-C24D-9257-5BE8CDBC8F2C}" srcOrd="3" destOrd="0" presId="urn:microsoft.com/office/officeart/2016/7/layout/RoundedRectangleTimeline"/>
    <dgm:cxn modelId="{684627DD-0D6D-CD40-A1AD-D37913FC1B66}" type="presParOf" srcId="{D9791DEC-61FB-B543-8A93-39CB37E0EAE0}" destId="{5872405D-43FA-A142-B0F2-E72D0D790A27}" srcOrd="4" destOrd="0" presId="urn:microsoft.com/office/officeart/2016/7/layout/RoundedRectangleTimeline"/>
    <dgm:cxn modelId="{A78A73A6-3EA4-C24C-8FB7-171D876037E7}" type="presParOf" srcId="{D3BABD24-F86E-684C-AF0D-7D6B7DA4BFB8}" destId="{0F3610DB-9C42-2847-BFBA-CD933609433B}" srcOrd="7" destOrd="0" presId="urn:microsoft.com/office/officeart/2016/7/layout/RoundedRectangleTimeline"/>
    <dgm:cxn modelId="{E4726086-BC1A-7D49-9BB6-7A176C98613B}" type="presParOf" srcId="{D3BABD24-F86E-684C-AF0D-7D6B7DA4BFB8}" destId="{3D8D55BD-CB35-0B4D-876F-0CC85A1EC3AE}" srcOrd="8" destOrd="0" presId="urn:microsoft.com/office/officeart/2016/7/layout/RoundedRectangleTimeline"/>
    <dgm:cxn modelId="{EB1A63AE-899D-0544-B9EE-9643DC25B0BD}" type="presParOf" srcId="{3D8D55BD-CB35-0B4D-876F-0CC85A1EC3AE}" destId="{7F66C8B3-F974-A54E-A0C2-8DF751766903}" srcOrd="0" destOrd="0" presId="urn:microsoft.com/office/officeart/2016/7/layout/RoundedRectangleTimeline"/>
    <dgm:cxn modelId="{19827ADD-CD2C-B549-8CE2-21FD5022547B}" type="presParOf" srcId="{3D8D55BD-CB35-0B4D-876F-0CC85A1EC3AE}" destId="{EB3ACC7D-0DB2-A74D-B94D-CAD67A3042E6}" srcOrd="1" destOrd="0" presId="urn:microsoft.com/office/officeart/2016/7/layout/RoundedRectangleTimeline"/>
    <dgm:cxn modelId="{8E9EDDBD-1981-1344-AE7A-A8B1B0EB5485}" type="presParOf" srcId="{3D8D55BD-CB35-0B4D-876F-0CC85A1EC3AE}" destId="{31BD433A-491F-3A4B-AF5B-9BDA0762DD06}" srcOrd="2" destOrd="0" presId="urn:microsoft.com/office/officeart/2016/7/layout/RoundedRectangleTimeline"/>
    <dgm:cxn modelId="{7FDC35B9-1D24-664B-ABA5-64326E675653}" type="presParOf" srcId="{3D8D55BD-CB35-0B4D-876F-0CC85A1EC3AE}" destId="{4CBF7D82-FE84-9D4C-B256-52245A200F5B}" srcOrd="3" destOrd="0" presId="urn:microsoft.com/office/officeart/2016/7/layout/RoundedRectangleTimeline"/>
    <dgm:cxn modelId="{CCB8EF4B-940E-4940-9642-82F33BC4B2B3}" type="presParOf" srcId="{3D8D55BD-CB35-0B4D-876F-0CC85A1EC3AE}" destId="{FF111B91-FDA7-074E-9471-CCFC537401E8}" srcOrd="4" destOrd="0" presId="urn:microsoft.com/office/officeart/2016/7/layout/RoundedRectangleTimeline"/>
    <dgm:cxn modelId="{BD5E08A5-F78F-6146-8DF2-C750093408D8}" type="presParOf" srcId="{D3BABD24-F86E-684C-AF0D-7D6B7DA4BFB8}" destId="{994BB686-34DE-1C4B-ADAE-B991AE6891E5}" srcOrd="9" destOrd="0" presId="urn:microsoft.com/office/officeart/2016/7/layout/RoundedRectangleTimeline"/>
    <dgm:cxn modelId="{771383A1-153A-FF47-9F7A-3757AE305CCA}" type="presParOf" srcId="{D3BABD24-F86E-684C-AF0D-7D6B7DA4BFB8}" destId="{C6D49FA3-E504-804A-BDDA-FDED3144C480}" srcOrd="10" destOrd="0" presId="urn:microsoft.com/office/officeart/2016/7/layout/RoundedRectangleTimeline"/>
    <dgm:cxn modelId="{8A43B05A-D553-7D4B-8AEE-86C960F73E15}" type="presParOf" srcId="{C6D49FA3-E504-804A-BDDA-FDED3144C480}" destId="{C9A67FF2-5502-1D43-A6E2-D99B62DD6B4D}" srcOrd="0" destOrd="0" presId="urn:microsoft.com/office/officeart/2016/7/layout/RoundedRectangleTimeline"/>
    <dgm:cxn modelId="{7319733F-2553-2247-8559-0A42AE7812CB}" type="presParOf" srcId="{C6D49FA3-E504-804A-BDDA-FDED3144C480}" destId="{AB57BB41-5085-8A48-BF36-47A8643B7473}" srcOrd="1" destOrd="0" presId="urn:microsoft.com/office/officeart/2016/7/layout/RoundedRectangleTimeline"/>
    <dgm:cxn modelId="{3AE0E21D-99D2-C142-AE31-86096ECF957D}" type="presParOf" srcId="{C6D49FA3-E504-804A-BDDA-FDED3144C480}" destId="{B3178104-76D7-014C-B34C-0820F783AB89}" srcOrd="2" destOrd="0" presId="urn:microsoft.com/office/officeart/2016/7/layout/RoundedRectangleTimeline"/>
    <dgm:cxn modelId="{2AF63C50-E6E9-4F4B-A391-4E5A0B43D8E2}" type="presParOf" srcId="{C6D49FA3-E504-804A-BDDA-FDED3144C480}" destId="{160CAE29-FE10-C94D-B019-F1971FD3713B}" srcOrd="3" destOrd="0" presId="urn:microsoft.com/office/officeart/2016/7/layout/RoundedRectangleTimeline"/>
    <dgm:cxn modelId="{6DAAB2DE-8437-A149-AF5F-ED3FE9D751CE}" type="presParOf" srcId="{C6D49FA3-E504-804A-BDDA-FDED3144C480}" destId="{533A7385-59AF-084C-A777-D4BE4628A376}" srcOrd="4" destOrd="0" presId="urn:microsoft.com/office/officeart/2016/7/layout/RoundedRectangleTimeline"/>
    <dgm:cxn modelId="{180F259A-A5AC-43B1-B5A1-F419D017A586}" type="presParOf" srcId="{D3BABD24-F86E-684C-AF0D-7D6B7DA4BFB8}" destId="{968E7376-5944-4D87-9C26-D311ED0216AE}" srcOrd="11" destOrd="0" presId="urn:microsoft.com/office/officeart/2016/7/layout/RoundedRectangleTimeline"/>
    <dgm:cxn modelId="{BB1291CB-7B51-4002-919B-4E4E7B507885}" type="presParOf" srcId="{D3BABD24-F86E-684C-AF0D-7D6B7DA4BFB8}" destId="{305ECA91-06C4-424D-BA8A-64B72BB09917}" srcOrd="12" destOrd="0" presId="urn:microsoft.com/office/officeart/2016/7/layout/RoundedRectangleTimeline"/>
    <dgm:cxn modelId="{0C2F205D-8B3B-4E02-9E2B-B1C03C7FE51F}" type="presParOf" srcId="{305ECA91-06C4-424D-BA8A-64B72BB09917}" destId="{0498E530-EC07-4B06-BE25-2AAFF67996A8}" srcOrd="0" destOrd="0" presId="urn:microsoft.com/office/officeart/2016/7/layout/RoundedRectangleTimeline"/>
    <dgm:cxn modelId="{3566111F-0917-441E-9DF6-80C136193A67}" type="presParOf" srcId="{305ECA91-06C4-424D-BA8A-64B72BB09917}" destId="{5BD52280-EAA8-40F8-B324-EC88096BC9AC}" srcOrd="1" destOrd="0" presId="urn:microsoft.com/office/officeart/2016/7/layout/RoundedRectangleTimeline"/>
    <dgm:cxn modelId="{5990B551-61CA-4532-B7CD-72C1328F9F4F}" type="presParOf" srcId="{305ECA91-06C4-424D-BA8A-64B72BB09917}" destId="{7DC42844-FCA2-4EEB-A7F0-41AA44426D83}" srcOrd="2" destOrd="0" presId="urn:microsoft.com/office/officeart/2016/7/layout/RoundedRectangleTimeline"/>
    <dgm:cxn modelId="{59306734-B6E1-45BB-9746-B31FF28B1C1B}" type="presParOf" srcId="{305ECA91-06C4-424D-BA8A-64B72BB09917}" destId="{B1F3F7D1-C1F2-4CF3-B43D-305D74AA9E82}" srcOrd="3" destOrd="0" presId="urn:microsoft.com/office/officeart/2016/7/layout/RoundedRectangleTimeline"/>
    <dgm:cxn modelId="{F7D010D0-4570-4645-931B-9BDE3CCE35AF}" type="presParOf" srcId="{305ECA91-06C4-424D-BA8A-64B72BB09917}" destId="{0E1623F4-C539-4D0A-95F7-9EDE099ECCB4}"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BCB5CA6-21F3-4227-BC67-EE4910024D08}"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E450F0C7-53A4-4D84-B47B-4E3D5304253E}">
      <dgm:prSet/>
      <dgm:spPr/>
      <dgm:t>
        <a:bodyPr/>
        <a:lstStyle/>
        <a:p>
          <a:pPr>
            <a:lnSpc>
              <a:spcPct val="100000"/>
            </a:lnSpc>
            <a:defRPr b="1"/>
          </a:pPr>
          <a:r>
            <a:rPr lang="en-ES" dirty="0"/>
            <a:t>Se encargan de determinar el error entre el valor estimado y el real para poder optimizar los parámetros y permitir a la red aprender</a:t>
          </a:r>
          <a:endParaRPr lang="en-US" dirty="0"/>
        </a:p>
      </dgm:t>
    </dgm:pt>
    <dgm:pt modelId="{77EDCC98-BA1D-4C52-A4E0-0CD232AA81F9}" type="parTrans" cxnId="{E3D2ED08-6FEB-4BCE-B2B3-9CD9B9D2BE3B}">
      <dgm:prSet/>
      <dgm:spPr/>
      <dgm:t>
        <a:bodyPr/>
        <a:lstStyle/>
        <a:p>
          <a:endParaRPr lang="en-US"/>
        </a:p>
      </dgm:t>
    </dgm:pt>
    <dgm:pt modelId="{272EECFA-CE2B-4736-AC4B-376448FF576E}" type="sibTrans" cxnId="{E3D2ED08-6FEB-4BCE-B2B3-9CD9B9D2BE3B}">
      <dgm:prSet/>
      <dgm:spPr/>
      <dgm:t>
        <a:bodyPr/>
        <a:lstStyle/>
        <a:p>
          <a:endParaRPr lang="en-US"/>
        </a:p>
      </dgm:t>
    </dgm:pt>
    <dgm:pt modelId="{F071C2C9-BF89-40B1-ACB4-DA6C1B993510}">
      <dgm:prSet/>
      <dgm:spPr/>
      <dgm:t>
        <a:bodyPr/>
        <a:lstStyle/>
        <a:p>
          <a:pPr>
            <a:lnSpc>
              <a:spcPct val="100000"/>
            </a:lnSpc>
            <a:defRPr b="1"/>
          </a:pPr>
          <a:r>
            <a:rPr lang="en-US"/>
            <a:t>Destacan:</a:t>
          </a:r>
        </a:p>
      </dgm:t>
    </dgm:pt>
    <dgm:pt modelId="{76BBB6B4-C675-43EC-B284-BF5E874FFFC4}" type="parTrans" cxnId="{24AFB256-8728-40D1-9D78-35BDB34B05D3}">
      <dgm:prSet/>
      <dgm:spPr/>
      <dgm:t>
        <a:bodyPr/>
        <a:lstStyle/>
        <a:p>
          <a:endParaRPr lang="en-US"/>
        </a:p>
      </dgm:t>
    </dgm:pt>
    <dgm:pt modelId="{CECC5119-2ED8-41CD-A63B-F54358036EAC}" type="sibTrans" cxnId="{24AFB256-8728-40D1-9D78-35BDB34B05D3}">
      <dgm:prSet/>
      <dgm:spPr/>
      <dgm:t>
        <a:bodyPr/>
        <a:lstStyle/>
        <a:p>
          <a:endParaRPr lang="en-US"/>
        </a:p>
      </dgm:t>
    </dgm:pt>
    <dgm:pt modelId="{C9ECB756-73F6-4C91-8524-0C4899F02992}">
      <dgm:prSet custT="1"/>
      <dgm:spPr/>
      <dgm:t>
        <a:bodyPr/>
        <a:lstStyle/>
        <a:p>
          <a:pPr algn="just">
            <a:lnSpc>
              <a:spcPct val="100000"/>
            </a:lnSpc>
          </a:pPr>
          <a:r>
            <a:rPr lang="en-ES" sz="1400" b="1" dirty="0"/>
            <a:t>Cross Entropy Loss</a:t>
          </a:r>
          <a:r>
            <a:rPr lang="en-ES" sz="1400" dirty="0"/>
            <a:t>: Valor entre 0 y 1, penalizando las predicciones erróneas y premiando las acertadas.</a:t>
          </a:r>
          <a:endParaRPr lang="en-US" sz="1400" dirty="0"/>
        </a:p>
      </dgm:t>
    </dgm:pt>
    <dgm:pt modelId="{C5C22A41-DD5C-48B1-A2D0-A63351C69468}" type="parTrans" cxnId="{9547456C-9005-4313-8820-75FF7286DD75}">
      <dgm:prSet/>
      <dgm:spPr/>
      <dgm:t>
        <a:bodyPr/>
        <a:lstStyle/>
        <a:p>
          <a:endParaRPr lang="en-US"/>
        </a:p>
      </dgm:t>
    </dgm:pt>
    <dgm:pt modelId="{E6F4892E-96DD-45BC-9B8A-9CEAFDECCF7B}" type="sibTrans" cxnId="{9547456C-9005-4313-8820-75FF7286DD75}">
      <dgm:prSet/>
      <dgm:spPr/>
      <dgm:t>
        <a:bodyPr/>
        <a:lstStyle/>
        <a:p>
          <a:endParaRPr lang="en-US"/>
        </a:p>
      </dgm:t>
    </dgm:pt>
    <dgm:pt modelId="{11C2C1D6-4C41-3247-92B0-899F8B6928FE}">
      <dgm:prSet custT="1"/>
      <dgm:spPr/>
      <dgm:t>
        <a:bodyPr/>
        <a:lstStyle/>
        <a:p>
          <a:pPr algn="just">
            <a:lnSpc>
              <a:spcPct val="100000"/>
            </a:lnSpc>
          </a:pPr>
          <a:r>
            <a:rPr lang="en-ES" sz="1400" b="1" dirty="0"/>
            <a:t>Binary Cross Entropy</a:t>
          </a:r>
          <a:r>
            <a:rPr lang="en-ES" sz="1400" dirty="0"/>
            <a:t>: Especializada en Clasificación Binaria</a:t>
          </a:r>
        </a:p>
      </dgm:t>
    </dgm:pt>
    <dgm:pt modelId="{D1E85A02-3877-F846-8940-853A1DC6E044}" type="parTrans" cxnId="{0046E1D4-6B1E-994A-8EA2-438884213BFC}">
      <dgm:prSet/>
      <dgm:spPr/>
      <dgm:t>
        <a:bodyPr/>
        <a:lstStyle/>
        <a:p>
          <a:endParaRPr lang="en-GB"/>
        </a:p>
      </dgm:t>
    </dgm:pt>
    <dgm:pt modelId="{7194807E-B52B-C84C-9D8C-610FC53D6C5F}" type="sibTrans" cxnId="{0046E1D4-6B1E-994A-8EA2-438884213BFC}">
      <dgm:prSet/>
      <dgm:spPr/>
      <dgm:t>
        <a:bodyPr/>
        <a:lstStyle/>
        <a:p>
          <a:endParaRPr lang="en-GB"/>
        </a:p>
      </dgm:t>
    </dgm:pt>
    <dgm:pt modelId="{612D2D40-1FF1-6C4F-BA94-69843DFB3D4C}">
      <dgm:prSet custT="1"/>
      <dgm:spPr/>
      <dgm:t>
        <a:bodyPr/>
        <a:lstStyle/>
        <a:p>
          <a:pPr algn="just">
            <a:lnSpc>
              <a:spcPct val="100000"/>
            </a:lnSpc>
          </a:pPr>
          <a:r>
            <a:rPr lang="en-ES" sz="1400" b="1" dirty="0"/>
            <a:t>MSE Loss</a:t>
          </a:r>
          <a:r>
            <a:rPr lang="en-ES" sz="1400" dirty="0"/>
            <a:t>: utiliza el error cuadratico medio entre los elementos de la entrada y el objetivo</a:t>
          </a:r>
        </a:p>
      </dgm:t>
    </dgm:pt>
    <dgm:pt modelId="{62E0F3CB-750F-2347-B0F0-B91D8CF5BF87}" type="parTrans" cxnId="{B174B16D-B34A-1D4C-A9BB-252BD1D6ECAD}">
      <dgm:prSet/>
      <dgm:spPr/>
      <dgm:t>
        <a:bodyPr/>
        <a:lstStyle/>
        <a:p>
          <a:endParaRPr lang="en-GB"/>
        </a:p>
      </dgm:t>
    </dgm:pt>
    <dgm:pt modelId="{44359336-1D3E-0341-8FF5-D6CBDBC0BCCC}" type="sibTrans" cxnId="{B174B16D-B34A-1D4C-A9BB-252BD1D6ECAD}">
      <dgm:prSet/>
      <dgm:spPr/>
      <dgm:t>
        <a:bodyPr/>
        <a:lstStyle/>
        <a:p>
          <a:endParaRPr lang="en-GB"/>
        </a:p>
      </dgm:t>
    </dgm:pt>
    <dgm:pt modelId="{71B34323-EE3B-9247-8E88-88414091DD1A}">
      <dgm:prSet custT="1"/>
      <dgm:spPr/>
      <dgm:t>
        <a:bodyPr/>
        <a:lstStyle/>
        <a:p>
          <a:pPr algn="just">
            <a:lnSpc>
              <a:spcPct val="100000"/>
            </a:lnSpc>
          </a:pPr>
          <a:r>
            <a:rPr lang="en-ES" sz="1400" b="1" dirty="0"/>
            <a:t>Hinge Embedding Loss</a:t>
          </a:r>
          <a:r>
            <a:rPr lang="en-ES" sz="1400" dirty="0"/>
            <a:t>: mide la perdida dado un tensor x y otro y</a:t>
          </a:r>
        </a:p>
      </dgm:t>
    </dgm:pt>
    <dgm:pt modelId="{41DBA674-13E3-DB40-BDF4-536CA0FEBB70}" type="parTrans" cxnId="{CF31283B-AC42-8D4F-AE7B-E10A1936CA07}">
      <dgm:prSet/>
      <dgm:spPr/>
      <dgm:t>
        <a:bodyPr/>
        <a:lstStyle/>
        <a:p>
          <a:endParaRPr lang="en-GB"/>
        </a:p>
      </dgm:t>
    </dgm:pt>
    <dgm:pt modelId="{A6C84E7B-B698-9A49-9046-A072BF974D75}" type="sibTrans" cxnId="{CF31283B-AC42-8D4F-AE7B-E10A1936CA07}">
      <dgm:prSet/>
      <dgm:spPr/>
      <dgm:t>
        <a:bodyPr/>
        <a:lstStyle/>
        <a:p>
          <a:endParaRPr lang="en-GB"/>
        </a:p>
      </dgm:t>
    </dgm:pt>
    <dgm:pt modelId="{779085DE-C093-4DCD-97DE-855D87A0B46F}" type="pres">
      <dgm:prSet presAssocID="{EBCB5CA6-21F3-4227-BC67-EE4910024D08}" presName="root" presStyleCnt="0">
        <dgm:presLayoutVars>
          <dgm:dir/>
          <dgm:resizeHandles val="exact"/>
        </dgm:presLayoutVars>
      </dgm:prSet>
      <dgm:spPr/>
    </dgm:pt>
    <dgm:pt modelId="{EBCE8B2F-C0E6-4B0C-BE76-9492A1C3EEBD}" type="pres">
      <dgm:prSet presAssocID="{E450F0C7-53A4-4D84-B47B-4E3D5304253E}" presName="compNode" presStyleCnt="0"/>
      <dgm:spPr/>
    </dgm:pt>
    <dgm:pt modelId="{E98901FB-1E02-48D6-9236-A8EC8D1BE2AA}" type="pres">
      <dgm:prSet presAssocID="{E450F0C7-53A4-4D84-B47B-4E3D5304253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solidFill>
            <a:schemeClr val="accent6">
              <a:lumMod val="75000"/>
            </a:schemeClr>
          </a:solidFill>
        </a:ln>
      </dgm:spPr>
      <dgm:extLst>
        <a:ext uri="{E40237B7-FDA0-4F09-8148-C483321AD2D9}">
          <dgm14:cNvPr xmlns:dgm14="http://schemas.microsoft.com/office/drawing/2010/diagram" id="0" name="" descr="Brain"/>
        </a:ext>
      </dgm:extLst>
    </dgm:pt>
    <dgm:pt modelId="{086356D5-2DED-4271-895C-DD66C2BA1C6F}" type="pres">
      <dgm:prSet presAssocID="{E450F0C7-53A4-4D84-B47B-4E3D5304253E}" presName="iconSpace" presStyleCnt="0"/>
      <dgm:spPr/>
    </dgm:pt>
    <dgm:pt modelId="{CB208694-8822-4511-B99F-F99515120EB5}" type="pres">
      <dgm:prSet presAssocID="{E450F0C7-53A4-4D84-B47B-4E3D5304253E}" presName="parTx" presStyleLbl="revTx" presStyleIdx="0" presStyleCnt="4">
        <dgm:presLayoutVars>
          <dgm:chMax val="0"/>
          <dgm:chPref val="0"/>
        </dgm:presLayoutVars>
      </dgm:prSet>
      <dgm:spPr/>
    </dgm:pt>
    <dgm:pt modelId="{31C8D34B-73C4-43A7-A71D-EDFADE4C0163}" type="pres">
      <dgm:prSet presAssocID="{E450F0C7-53A4-4D84-B47B-4E3D5304253E}" presName="txSpace" presStyleCnt="0"/>
      <dgm:spPr/>
    </dgm:pt>
    <dgm:pt modelId="{F89C3604-FB06-4F61-AE3D-29AFC00DD2E7}" type="pres">
      <dgm:prSet presAssocID="{E450F0C7-53A4-4D84-B47B-4E3D5304253E}" presName="desTx" presStyleLbl="revTx" presStyleIdx="1" presStyleCnt="4">
        <dgm:presLayoutVars/>
      </dgm:prSet>
      <dgm:spPr/>
    </dgm:pt>
    <dgm:pt modelId="{62ADEDDD-96E0-4F4A-B497-EA905294E4E3}" type="pres">
      <dgm:prSet presAssocID="{272EECFA-CE2B-4736-AC4B-376448FF576E}" presName="sibTrans" presStyleCnt="0"/>
      <dgm:spPr/>
    </dgm:pt>
    <dgm:pt modelId="{6FE3CDE3-9198-4E55-86B6-909A65B7FDBE}" type="pres">
      <dgm:prSet presAssocID="{F071C2C9-BF89-40B1-ACB4-DA6C1B993510}" presName="compNode" presStyleCnt="0"/>
      <dgm:spPr/>
    </dgm:pt>
    <dgm:pt modelId="{02CE3317-242A-4AD7-B51C-BE2F71B1166A}" type="pres">
      <dgm:prSet presAssocID="{F071C2C9-BF89-40B1-ACB4-DA6C1B99351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erver"/>
        </a:ext>
      </dgm:extLst>
    </dgm:pt>
    <dgm:pt modelId="{2554105B-3872-4EAD-9FA4-E22FC8ED7909}" type="pres">
      <dgm:prSet presAssocID="{F071C2C9-BF89-40B1-ACB4-DA6C1B993510}" presName="iconSpace" presStyleCnt="0"/>
      <dgm:spPr/>
    </dgm:pt>
    <dgm:pt modelId="{4828EF6F-7F7F-4AE1-9077-9AD99CD15477}" type="pres">
      <dgm:prSet presAssocID="{F071C2C9-BF89-40B1-ACB4-DA6C1B993510}" presName="parTx" presStyleLbl="revTx" presStyleIdx="2" presStyleCnt="4">
        <dgm:presLayoutVars>
          <dgm:chMax val="0"/>
          <dgm:chPref val="0"/>
        </dgm:presLayoutVars>
      </dgm:prSet>
      <dgm:spPr/>
    </dgm:pt>
    <dgm:pt modelId="{2412284C-5BD5-43AA-B2C1-C3DF456AFADA}" type="pres">
      <dgm:prSet presAssocID="{F071C2C9-BF89-40B1-ACB4-DA6C1B993510}" presName="txSpace" presStyleCnt="0"/>
      <dgm:spPr/>
    </dgm:pt>
    <dgm:pt modelId="{31E464E6-20EA-4327-9319-D4C29D6A7009}" type="pres">
      <dgm:prSet presAssocID="{F071C2C9-BF89-40B1-ACB4-DA6C1B993510}" presName="desTx" presStyleLbl="revTx" presStyleIdx="3" presStyleCnt="4" custScaleX="117288" custScaleY="912905" custLinFactY="139696" custLinFactNeighborX="-35" custLinFactNeighborY="200000">
        <dgm:presLayoutVars/>
      </dgm:prSet>
      <dgm:spPr/>
    </dgm:pt>
  </dgm:ptLst>
  <dgm:cxnLst>
    <dgm:cxn modelId="{4DFCE603-D542-4E2E-AD6A-16BACBBC4156}" type="presOf" srcId="{E450F0C7-53A4-4D84-B47B-4E3D5304253E}" destId="{CB208694-8822-4511-B99F-F99515120EB5}" srcOrd="0" destOrd="0" presId="urn:microsoft.com/office/officeart/2018/5/layout/CenteredIconLabelDescriptionList"/>
    <dgm:cxn modelId="{E3D2ED08-6FEB-4BCE-B2B3-9CD9B9D2BE3B}" srcId="{EBCB5CA6-21F3-4227-BC67-EE4910024D08}" destId="{E450F0C7-53A4-4D84-B47B-4E3D5304253E}" srcOrd="0" destOrd="0" parTransId="{77EDCC98-BA1D-4C52-A4E0-0CD232AA81F9}" sibTransId="{272EECFA-CE2B-4736-AC4B-376448FF576E}"/>
    <dgm:cxn modelId="{CEC0B41A-CC14-7E46-91B7-FDDF08074CFF}" type="presOf" srcId="{11C2C1D6-4C41-3247-92B0-899F8B6928FE}" destId="{31E464E6-20EA-4327-9319-D4C29D6A7009}" srcOrd="0" destOrd="1" presId="urn:microsoft.com/office/officeart/2018/5/layout/CenteredIconLabelDescriptionList"/>
    <dgm:cxn modelId="{EBE6931F-BFF7-4820-89C7-6189F0FC48D6}" type="presOf" srcId="{F071C2C9-BF89-40B1-ACB4-DA6C1B993510}" destId="{4828EF6F-7F7F-4AE1-9077-9AD99CD15477}" srcOrd="0" destOrd="0" presId="urn:microsoft.com/office/officeart/2018/5/layout/CenteredIconLabelDescriptionList"/>
    <dgm:cxn modelId="{41BD2B33-CA8C-8740-AD8C-4D08F6722645}" type="presOf" srcId="{71B34323-EE3B-9247-8E88-88414091DD1A}" destId="{31E464E6-20EA-4327-9319-D4C29D6A7009}" srcOrd="0" destOrd="3" presId="urn:microsoft.com/office/officeart/2018/5/layout/CenteredIconLabelDescriptionList"/>
    <dgm:cxn modelId="{CF31283B-AC42-8D4F-AE7B-E10A1936CA07}" srcId="{F071C2C9-BF89-40B1-ACB4-DA6C1B993510}" destId="{71B34323-EE3B-9247-8E88-88414091DD1A}" srcOrd="3" destOrd="0" parTransId="{41DBA674-13E3-DB40-BDF4-536CA0FEBB70}" sibTransId="{A6C84E7B-B698-9A49-9046-A072BF974D75}"/>
    <dgm:cxn modelId="{6CD34467-1975-9347-990A-203CA1718C11}" type="presOf" srcId="{612D2D40-1FF1-6C4F-BA94-69843DFB3D4C}" destId="{31E464E6-20EA-4327-9319-D4C29D6A7009}" srcOrd="0" destOrd="2" presId="urn:microsoft.com/office/officeart/2018/5/layout/CenteredIconLabelDescriptionList"/>
    <dgm:cxn modelId="{9547456C-9005-4313-8820-75FF7286DD75}" srcId="{F071C2C9-BF89-40B1-ACB4-DA6C1B993510}" destId="{C9ECB756-73F6-4C91-8524-0C4899F02992}" srcOrd="0" destOrd="0" parTransId="{C5C22A41-DD5C-48B1-A2D0-A63351C69468}" sibTransId="{E6F4892E-96DD-45BC-9B8A-9CEAFDECCF7B}"/>
    <dgm:cxn modelId="{B174B16D-B34A-1D4C-A9BB-252BD1D6ECAD}" srcId="{F071C2C9-BF89-40B1-ACB4-DA6C1B993510}" destId="{612D2D40-1FF1-6C4F-BA94-69843DFB3D4C}" srcOrd="2" destOrd="0" parTransId="{62E0F3CB-750F-2347-B0F0-B91D8CF5BF87}" sibTransId="{44359336-1D3E-0341-8FF5-D6CBDBC0BCCC}"/>
    <dgm:cxn modelId="{24AFB256-8728-40D1-9D78-35BDB34B05D3}" srcId="{EBCB5CA6-21F3-4227-BC67-EE4910024D08}" destId="{F071C2C9-BF89-40B1-ACB4-DA6C1B993510}" srcOrd="1" destOrd="0" parTransId="{76BBB6B4-C675-43EC-B284-BF5E874FFFC4}" sibTransId="{CECC5119-2ED8-41CD-A63B-F54358036EAC}"/>
    <dgm:cxn modelId="{F45D9CD1-AE9D-419F-9614-F21A7280C5CD}" type="presOf" srcId="{C9ECB756-73F6-4C91-8524-0C4899F02992}" destId="{31E464E6-20EA-4327-9319-D4C29D6A7009}" srcOrd="0" destOrd="0" presId="urn:microsoft.com/office/officeart/2018/5/layout/CenteredIconLabelDescriptionList"/>
    <dgm:cxn modelId="{ED88FFD3-7FC0-4431-A77B-1DFB1E2E6618}" type="presOf" srcId="{EBCB5CA6-21F3-4227-BC67-EE4910024D08}" destId="{779085DE-C093-4DCD-97DE-855D87A0B46F}" srcOrd="0" destOrd="0" presId="urn:microsoft.com/office/officeart/2018/5/layout/CenteredIconLabelDescriptionList"/>
    <dgm:cxn modelId="{0046E1D4-6B1E-994A-8EA2-438884213BFC}" srcId="{F071C2C9-BF89-40B1-ACB4-DA6C1B993510}" destId="{11C2C1D6-4C41-3247-92B0-899F8B6928FE}" srcOrd="1" destOrd="0" parTransId="{D1E85A02-3877-F846-8940-853A1DC6E044}" sibTransId="{7194807E-B52B-C84C-9D8C-610FC53D6C5F}"/>
    <dgm:cxn modelId="{923A217C-B858-4080-A464-F6BB4FEF1C94}" type="presParOf" srcId="{779085DE-C093-4DCD-97DE-855D87A0B46F}" destId="{EBCE8B2F-C0E6-4B0C-BE76-9492A1C3EEBD}" srcOrd="0" destOrd="0" presId="urn:microsoft.com/office/officeart/2018/5/layout/CenteredIconLabelDescriptionList"/>
    <dgm:cxn modelId="{888811AF-0DEC-40BA-8F5B-E75EB14E497E}" type="presParOf" srcId="{EBCE8B2F-C0E6-4B0C-BE76-9492A1C3EEBD}" destId="{E98901FB-1E02-48D6-9236-A8EC8D1BE2AA}" srcOrd="0" destOrd="0" presId="urn:microsoft.com/office/officeart/2018/5/layout/CenteredIconLabelDescriptionList"/>
    <dgm:cxn modelId="{C99B2C8E-633D-4849-9E58-E3AF3E7E3874}" type="presParOf" srcId="{EBCE8B2F-C0E6-4B0C-BE76-9492A1C3EEBD}" destId="{086356D5-2DED-4271-895C-DD66C2BA1C6F}" srcOrd="1" destOrd="0" presId="urn:microsoft.com/office/officeart/2018/5/layout/CenteredIconLabelDescriptionList"/>
    <dgm:cxn modelId="{21F3C69C-779B-412E-9ACC-7E5485E38A43}" type="presParOf" srcId="{EBCE8B2F-C0E6-4B0C-BE76-9492A1C3EEBD}" destId="{CB208694-8822-4511-B99F-F99515120EB5}" srcOrd="2" destOrd="0" presId="urn:microsoft.com/office/officeart/2018/5/layout/CenteredIconLabelDescriptionList"/>
    <dgm:cxn modelId="{BD16705F-1692-4B27-87FA-643173E67C46}" type="presParOf" srcId="{EBCE8B2F-C0E6-4B0C-BE76-9492A1C3EEBD}" destId="{31C8D34B-73C4-43A7-A71D-EDFADE4C0163}" srcOrd="3" destOrd="0" presId="urn:microsoft.com/office/officeart/2018/5/layout/CenteredIconLabelDescriptionList"/>
    <dgm:cxn modelId="{D54002C1-0524-477B-8303-71D62B26326C}" type="presParOf" srcId="{EBCE8B2F-C0E6-4B0C-BE76-9492A1C3EEBD}" destId="{F89C3604-FB06-4F61-AE3D-29AFC00DD2E7}" srcOrd="4" destOrd="0" presId="urn:microsoft.com/office/officeart/2018/5/layout/CenteredIconLabelDescriptionList"/>
    <dgm:cxn modelId="{A5F44B87-C63F-4B5E-9B95-C05D73DB456C}" type="presParOf" srcId="{779085DE-C093-4DCD-97DE-855D87A0B46F}" destId="{62ADEDDD-96E0-4F4A-B497-EA905294E4E3}" srcOrd="1" destOrd="0" presId="urn:microsoft.com/office/officeart/2018/5/layout/CenteredIconLabelDescriptionList"/>
    <dgm:cxn modelId="{6F8D2D2D-5A41-4923-A833-1B2F74E2AA97}" type="presParOf" srcId="{779085DE-C093-4DCD-97DE-855D87A0B46F}" destId="{6FE3CDE3-9198-4E55-86B6-909A65B7FDBE}" srcOrd="2" destOrd="0" presId="urn:microsoft.com/office/officeart/2018/5/layout/CenteredIconLabelDescriptionList"/>
    <dgm:cxn modelId="{7AE69BB7-BC5C-445A-B63E-AA01C1135687}" type="presParOf" srcId="{6FE3CDE3-9198-4E55-86B6-909A65B7FDBE}" destId="{02CE3317-242A-4AD7-B51C-BE2F71B1166A}" srcOrd="0" destOrd="0" presId="urn:microsoft.com/office/officeart/2018/5/layout/CenteredIconLabelDescriptionList"/>
    <dgm:cxn modelId="{C42DEBBD-F4A5-44D6-A8D6-548EE428D4C6}" type="presParOf" srcId="{6FE3CDE3-9198-4E55-86B6-909A65B7FDBE}" destId="{2554105B-3872-4EAD-9FA4-E22FC8ED7909}" srcOrd="1" destOrd="0" presId="urn:microsoft.com/office/officeart/2018/5/layout/CenteredIconLabelDescriptionList"/>
    <dgm:cxn modelId="{FF2DB1F2-58ED-4373-B494-964261617821}" type="presParOf" srcId="{6FE3CDE3-9198-4E55-86B6-909A65B7FDBE}" destId="{4828EF6F-7F7F-4AE1-9077-9AD99CD15477}" srcOrd="2" destOrd="0" presId="urn:microsoft.com/office/officeart/2018/5/layout/CenteredIconLabelDescriptionList"/>
    <dgm:cxn modelId="{B3E3E456-E6C1-4AD1-A541-88418AEB747A}" type="presParOf" srcId="{6FE3CDE3-9198-4E55-86B6-909A65B7FDBE}" destId="{2412284C-5BD5-43AA-B2C1-C3DF456AFADA}" srcOrd="3" destOrd="0" presId="urn:microsoft.com/office/officeart/2018/5/layout/CenteredIconLabelDescriptionList"/>
    <dgm:cxn modelId="{FFE9D8FA-58EE-4D41-B131-332CE6994962}" type="presParOf" srcId="{6FE3CDE3-9198-4E55-86B6-909A65B7FDBE}" destId="{31E464E6-20EA-4327-9319-D4C29D6A7009}"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EBCB5CA6-21F3-4227-BC67-EE4910024D08}"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E450F0C7-53A4-4D84-B47B-4E3D5304253E}">
      <dgm:prSet/>
      <dgm:spPr/>
      <dgm:t>
        <a:bodyPr/>
        <a:lstStyle/>
        <a:p>
          <a:pPr>
            <a:defRPr b="1"/>
          </a:pPr>
          <a:r>
            <a:rPr lang="en-US"/>
            <a:t>Son el “como piensan” las neuronas, es decir; indican el resultado que da la neurona dada una entrada o conjunto de entradas.</a:t>
          </a:r>
        </a:p>
      </dgm:t>
    </dgm:pt>
    <dgm:pt modelId="{77EDCC98-BA1D-4C52-A4E0-0CD232AA81F9}" type="parTrans" cxnId="{E3D2ED08-6FEB-4BCE-B2B3-9CD9B9D2BE3B}">
      <dgm:prSet/>
      <dgm:spPr/>
      <dgm:t>
        <a:bodyPr/>
        <a:lstStyle/>
        <a:p>
          <a:endParaRPr lang="en-US"/>
        </a:p>
      </dgm:t>
    </dgm:pt>
    <dgm:pt modelId="{272EECFA-CE2B-4736-AC4B-376448FF576E}" type="sibTrans" cxnId="{E3D2ED08-6FEB-4BCE-B2B3-9CD9B9D2BE3B}">
      <dgm:prSet/>
      <dgm:spPr/>
      <dgm:t>
        <a:bodyPr/>
        <a:lstStyle/>
        <a:p>
          <a:endParaRPr lang="en-US"/>
        </a:p>
      </dgm:t>
    </dgm:pt>
    <dgm:pt modelId="{F071C2C9-BF89-40B1-ACB4-DA6C1B993510}">
      <dgm:prSet/>
      <dgm:spPr/>
      <dgm:t>
        <a:bodyPr/>
        <a:lstStyle/>
        <a:p>
          <a:pPr>
            <a:defRPr b="1"/>
          </a:pPr>
          <a:r>
            <a:rPr lang="en-US"/>
            <a:t>Destacan:</a:t>
          </a:r>
        </a:p>
      </dgm:t>
    </dgm:pt>
    <dgm:pt modelId="{76BBB6B4-C675-43EC-B284-BF5E874FFFC4}" type="parTrans" cxnId="{24AFB256-8728-40D1-9D78-35BDB34B05D3}">
      <dgm:prSet/>
      <dgm:spPr/>
      <dgm:t>
        <a:bodyPr/>
        <a:lstStyle/>
        <a:p>
          <a:endParaRPr lang="en-US"/>
        </a:p>
      </dgm:t>
    </dgm:pt>
    <dgm:pt modelId="{CECC5119-2ED8-41CD-A63B-F54358036EAC}" type="sibTrans" cxnId="{24AFB256-8728-40D1-9D78-35BDB34B05D3}">
      <dgm:prSet/>
      <dgm:spPr/>
      <dgm:t>
        <a:bodyPr/>
        <a:lstStyle/>
        <a:p>
          <a:endParaRPr lang="en-US"/>
        </a:p>
      </dgm:t>
    </dgm:pt>
    <dgm:pt modelId="{C9ECB756-73F6-4C91-8524-0C4899F02992}">
      <dgm:prSet custT="1"/>
      <dgm:spPr/>
      <dgm:t>
        <a:bodyPr/>
        <a:lstStyle/>
        <a:p>
          <a:pPr algn="just"/>
          <a:r>
            <a:rPr lang="en-US" sz="1400" b="1" dirty="0" err="1"/>
            <a:t>Función</a:t>
          </a:r>
          <a:r>
            <a:rPr lang="en-US" sz="1400" b="1" dirty="0"/>
            <a:t> de Heaviside</a:t>
          </a:r>
          <a:r>
            <a:rPr lang="en-US" sz="1400" dirty="0"/>
            <a:t>: la </a:t>
          </a:r>
          <a:r>
            <a:rPr lang="en-US" sz="1400" dirty="0" err="1"/>
            <a:t>primera</a:t>
          </a:r>
          <a:r>
            <a:rPr lang="en-US" sz="1400" dirty="0"/>
            <a:t> </a:t>
          </a:r>
          <a:r>
            <a:rPr lang="en-US" sz="1400" dirty="0" err="1"/>
            <a:t>utilizada</a:t>
          </a:r>
          <a:r>
            <a:rPr lang="en-US" sz="1400" dirty="0"/>
            <a:t> </a:t>
          </a:r>
          <a:r>
            <a:rPr lang="en-US" sz="1400" dirty="0" err="1"/>
            <a:t>por</a:t>
          </a:r>
          <a:r>
            <a:rPr lang="en-US" sz="1400" dirty="0"/>
            <a:t> las redes </a:t>
          </a:r>
          <a:r>
            <a:rPr lang="en-US" sz="1400" dirty="0" err="1"/>
            <a:t>neuronales</a:t>
          </a:r>
          <a:r>
            <a:rPr lang="en-US" sz="1400" dirty="0"/>
            <a:t>, </a:t>
          </a:r>
          <a:r>
            <a:rPr lang="en-US" sz="1400" dirty="0" err="1"/>
            <a:t>devuelve</a:t>
          </a:r>
          <a:r>
            <a:rPr lang="en-US" sz="1400" dirty="0"/>
            <a:t> </a:t>
          </a:r>
          <a:r>
            <a:rPr lang="en-US" sz="1400" dirty="0" err="1"/>
            <a:t>siempre</a:t>
          </a:r>
          <a:r>
            <a:rPr lang="en-US" sz="1400" dirty="0"/>
            <a:t> 0 hasta </a:t>
          </a:r>
          <a:r>
            <a:rPr lang="en-US" sz="1400" dirty="0" err="1"/>
            <a:t>superar</a:t>
          </a:r>
          <a:r>
            <a:rPr lang="en-US" sz="1400" dirty="0"/>
            <a:t> un </a:t>
          </a:r>
          <a:r>
            <a:rPr lang="en-US" sz="1400" dirty="0" err="1"/>
            <a:t>determinado</a:t>
          </a:r>
          <a:r>
            <a:rPr lang="en-US" sz="1400" dirty="0"/>
            <a:t> umbral, </a:t>
          </a:r>
          <a:r>
            <a:rPr lang="en-US" sz="1400" dirty="0" err="1"/>
            <a:t>entonces</a:t>
          </a:r>
          <a:r>
            <a:rPr lang="en-US" sz="1400" dirty="0"/>
            <a:t> </a:t>
          </a:r>
          <a:r>
            <a:rPr lang="en-US" sz="1400" dirty="0" err="1"/>
            <a:t>devolverá</a:t>
          </a:r>
          <a:r>
            <a:rPr lang="en-US" sz="1400" dirty="0"/>
            <a:t> 1</a:t>
          </a:r>
        </a:p>
      </dgm:t>
    </dgm:pt>
    <dgm:pt modelId="{C5C22A41-DD5C-48B1-A2D0-A63351C69468}" type="parTrans" cxnId="{9547456C-9005-4313-8820-75FF7286DD75}">
      <dgm:prSet/>
      <dgm:spPr/>
      <dgm:t>
        <a:bodyPr/>
        <a:lstStyle/>
        <a:p>
          <a:endParaRPr lang="en-US"/>
        </a:p>
      </dgm:t>
    </dgm:pt>
    <dgm:pt modelId="{E6F4892E-96DD-45BC-9B8A-9CEAFDECCF7B}" type="sibTrans" cxnId="{9547456C-9005-4313-8820-75FF7286DD75}">
      <dgm:prSet/>
      <dgm:spPr/>
      <dgm:t>
        <a:bodyPr/>
        <a:lstStyle/>
        <a:p>
          <a:endParaRPr lang="en-US"/>
        </a:p>
      </dgm:t>
    </dgm:pt>
    <dgm:pt modelId="{516AE89A-ACBD-4DFD-A606-AAB24C84B43A}">
      <dgm:prSet custT="1"/>
      <dgm:spPr/>
      <dgm:t>
        <a:bodyPr/>
        <a:lstStyle/>
        <a:p>
          <a:pPr algn="just"/>
          <a:r>
            <a:rPr lang="en-US" sz="1400" b="1" dirty="0" err="1"/>
            <a:t>Función</a:t>
          </a:r>
          <a:r>
            <a:rPr lang="en-US" sz="1400" b="1" dirty="0"/>
            <a:t> </a:t>
          </a:r>
          <a:r>
            <a:rPr lang="en-US" sz="1400" b="1" dirty="0" err="1"/>
            <a:t>ReLU</a:t>
          </a:r>
          <a:r>
            <a:rPr lang="en-US" sz="1400" dirty="0"/>
            <a:t>: </a:t>
          </a:r>
          <a:r>
            <a:rPr lang="en-US" sz="1400" dirty="0" err="1"/>
            <a:t>anula</a:t>
          </a:r>
          <a:r>
            <a:rPr lang="en-US" sz="1400" dirty="0"/>
            <a:t> </a:t>
          </a:r>
          <a:r>
            <a:rPr lang="en-US" sz="1400" dirty="0" err="1"/>
            <a:t>los</a:t>
          </a:r>
          <a:r>
            <a:rPr lang="en-US" sz="1400" dirty="0"/>
            <a:t> </a:t>
          </a:r>
          <a:r>
            <a:rPr lang="en-US" sz="1400" dirty="0" err="1"/>
            <a:t>valores</a:t>
          </a:r>
          <a:r>
            <a:rPr lang="en-US" sz="1400" dirty="0"/>
            <a:t> </a:t>
          </a:r>
          <a:r>
            <a:rPr lang="en-US" sz="1400" dirty="0" err="1"/>
            <a:t>negativos</a:t>
          </a:r>
          <a:r>
            <a:rPr lang="en-US" sz="1400" dirty="0"/>
            <a:t> y no </a:t>
          </a:r>
          <a:r>
            <a:rPr lang="en-US" sz="1400" dirty="0" err="1"/>
            <a:t>modifica</a:t>
          </a:r>
          <a:r>
            <a:rPr lang="en-US" sz="1400" dirty="0"/>
            <a:t> </a:t>
          </a:r>
          <a:r>
            <a:rPr lang="en-US" sz="1400" dirty="0" err="1"/>
            <a:t>los</a:t>
          </a:r>
          <a:r>
            <a:rPr lang="en-US" sz="1400" dirty="0"/>
            <a:t> </a:t>
          </a:r>
          <a:r>
            <a:rPr lang="en-US" sz="1400" dirty="0" err="1"/>
            <a:t>positivos</a:t>
          </a:r>
          <a:endParaRPr lang="en-US" sz="1400" dirty="0"/>
        </a:p>
      </dgm:t>
    </dgm:pt>
    <dgm:pt modelId="{5DAAB423-DC93-48F8-AF9B-C08CBB7F2383}" type="parTrans" cxnId="{FA4E15C9-9C6F-439C-A965-BB36D43E1805}">
      <dgm:prSet/>
      <dgm:spPr/>
      <dgm:t>
        <a:bodyPr/>
        <a:lstStyle/>
        <a:p>
          <a:endParaRPr lang="en-US"/>
        </a:p>
      </dgm:t>
    </dgm:pt>
    <dgm:pt modelId="{AD7F3FEA-C6C5-483C-8A2C-AA0D7FBA5299}" type="sibTrans" cxnId="{FA4E15C9-9C6F-439C-A965-BB36D43E1805}">
      <dgm:prSet/>
      <dgm:spPr/>
      <dgm:t>
        <a:bodyPr/>
        <a:lstStyle/>
        <a:p>
          <a:endParaRPr lang="en-US"/>
        </a:p>
      </dgm:t>
    </dgm:pt>
    <dgm:pt modelId="{8F398DE2-10FB-41ED-BC3B-123F5F317A78}">
      <dgm:prSet custT="1"/>
      <dgm:spPr/>
      <dgm:t>
        <a:bodyPr/>
        <a:lstStyle/>
        <a:p>
          <a:pPr algn="just"/>
          <a:r>
            <a:rPr lang="en-US" sz="1400" b="1" dirty="0" err="1"/>
            <a:t>Funciones</a:t>
          </a:r>
          <a:r>
            <a:rPr lang="en-US" sz="1400" b="1" dirty="0"/>
            <a:t> </a:t>
          </a:r>
          <a:r>
            <a:rPr lang="en-US" sz="1400" b="1" dirty="0" err="1"/>
            <a:t>Sigmoideas</a:t>
          </a:r>
          <a:r>
            <a:rPr lang="en-US" sz="1400" dirty="0"/>
            <a:t>: </a:t>
          </a:r>
          <a:r>
            <a:rPr lang="en-US" sz="1400" dirty="0" err="1"/>
            <a:t>mitiga</a:t>
          </a:r>
          <a:r>
            <a:rPr lang="en-US" sz="1400" dirty="0"/>
            <a:t> </a:t>
          </a:r>
          <a:r>
            <a:rPr lang="en-US" sz="1400" dirty="0" err="1"/>
            <a:t>los</a:t>
          </a:r>
          <a:r>
            <a:rPr lang="en-US" sz="1400" dirty="0"/>
            <a:t> </a:t>
          </a:r>
          <a:r>
            <a:rPr lang="en-US" sz="1400" dirty="0" err="1"/>
            <a:t>valores</a:t>
          </a:r>
          <a:r>
            <a:rPr lang="en-US" sz="1400" dirty="0"/>
            <a:t> </a:t>
          </a:r>
          <a:r>
            <a:rPr lang="en-US" sz="1400" dirty="0" err="1"/>
            <a:t>anormales</a:t>
          </a:r>
          <a:r>
            <a:rPr lang="en-US" sz="1400" dirty="0"/>
            <a:t>, se </a:t>
          </a:r>
          <a:r>
            <a:rPr lang="en-US" sz="1400" dirty="0" err="1"/>
            <a:t>caracteriza</a:t>
          </a:r>
          <a:r>
            <a:rPr lang="en-US" sz="1400" dirty="0"/>
            <a:t> </a:t>
          </a:r>
          <a:r>
            <a:rPr lang="en-US" sz="1400" dirty="0" err="1"/>
            <a:t>por</a:t>
          </a:r>
          <a:r>
            <a:rPr lang="en-US" sz="1400" dirty="0"/>
            <a:t> </a:t>
          </a:r>
          <a:r>
            <a:rPr lang="en-US" sz="1400" dirty="0" err="1"/>
            <a:t>estar</a:t>
          </a:r>
          <a:r>
            <a:rPr lang="en-US" sz="1400" dirty="0"/>
            <a:t> </a:t>
          </a:r>
          <a:r>
            <a:rPr lang="en-US" sz="1400" dirty="0" err="1"/>
            <a:t>delimitada</a:t>
          </a:r>
          <a:r>
            <a:rPr lang="en-US" sz="1400" dirty="0"/>
            <a:t> </a:t>
          </a:r>
          <a:r>
            <a:rPr lang="en-US" sz="1400" dirty="0" err="1"/>
            <a:t>por</a:t>
          </a:r>
          <a:r>
            <a:rPr lang="en-US" sz="1400" dirty="0"/>
            <a:t> 2 </a:t>
          </a:r>
          <a:r>
            <a:rPr lang="en-US" sz="1400" dirty="0" err="1"/>
            <a:t>asíntotas</a:t>
          </a:r>
          <a:r>
            <a:rPr lang="en-US" sz="1400" dirty="0"/>
            <a:t> </a:t>
          </a:r>
          <a:r>
            <a:rPr lang="en-US" sz="1400" dirty="0" err="1"/>
            <a:t>horizontales</a:t>
          </a:r>
          <a:endParaRPr lang="en-US" sz="1400" dirty="0"/>
        </a:p>
      </dgm:t>
    </dgm:pt>
    <dgm:pt modelId="{FAEDA63D-29BA-440E-9715-617FB7E57276}" type="parTrans" cxnId="{055BB7D2-9A95-4174-8E6C-8701E0C7A633}">
      <dgm:prSet/>
      <dgm:spPr/>
      <dgm:t>
        <a:bodyPr/>
        <a:lstStyle/>
        <a:p>
          <a:endParaRPr lang="en-US"/>
        </a:p>
      </dgm:t>
    </dgm:pt>
    <dgm:pt modelId="{3BF36A7D-2E17-4465-91D5-41BAD3F74CC2}" type="sibTrans" cxnId="{055BB7D2-9A95-4174-8E6C-8701E0C7A633}">
      <dgm:prSet/>
      <dgm:spPr/>
      <dgm:t>
        <a:bodyPr/>
        <a:lstStyle/>
        <a:p>
          <a:endParaRPr lang="en-US"/>
        </a:p>
      </dgm:t>
    </dgm:pt>
    <dgm:pt modelId="{5CA461EE-0DF0-4DA8-B4C1-E5E1CE9F376C}">
      <dgm:prSet custT="1"/>
      <dgm:spPr/>
      <dgm:t>
        <a:bodyPr/>
        <a:lstStyle/>
        <a:p>
          <a:pPr algn="just"/>
          <a:r>
            <a:rPr lang="en-US" sz="1400" b="1" dirty="0" err="1"/>
            <a:t>Función</a:t>
          </a:r>
          <a:r>
            <a:rPr lang="en-US" sz="1400" b="1" dirty="0"/>
            <a:t> </a:t>
          </a:r>
          <a:r>
            <a:rPr lang="en-US" sz="1400" b="1" dirty="0" err="1"/>
            <a:t>Logística</a:t>
          </a:r>
          <a:r>
            <a:rPr lang="en-US" sz="1400" dirty="0"/>
            <a:t>: </a:t>
          </a:r>
          <a:r>
            <a:rPr lang="en-US" sz="1400" dirty="0" err="1"/>
            <a:t>convierte</a:t>
          </a:r>
          <a:r>
            <a:rPr lang="en-US" sz="1400" dirty="0"/>
            <a:t> </a:t>
          </a:r>
          <a:r>
            <a:rPr lang="en-US" sz="1400" dirty="0" err="1"/>
            <a:t>casi</a:t>
          </a:r>
          <a:r>
            <a:rPr lang="en-US" sz="1400" dirty="0"/>
            <a:t> </a:t>
          </a:r>
          <a:r>
            <a:rPr lang="en-US" sz="1400" dirty="0" err="1"/>
            <a:t>cualquier</a:t>
          </a:r>
          <a:r>
            <a:rPr lang="en-US" sz="1400" dirty="0"/>
            <a:t> valor a uno entre 0 y 1</a:t>
          </a:r>
        </a:p>
      </dgm:t>
    </dgm:pt>
    <dgm:pt modelId="{9302BD04-A16C-41AC-89CF-9EC336FFB5FA}" type="parTrans" cxnId="{44909FB7-6B82-486A-ACBE-AEF7A68334DB}">
      <dgm:prSet/>
      <dgm:spPr/>
      <dgm:t>
        <a:bodyPr/>
        <a:lstStyle/>
        <a:p>
          <a:endParaRPr lang="en-US"/>
        </a:p>
      </dgm:t>
    </dgm:pt>
    <dgm:pt modelId="{ECE544DF-3383-4EA2-BA33-5695F07D50D0}" type="sibTrans" cxnId="{44909FB7-6B82-486A-ACBE-AEF7A68334DB}">
      <dgm:prSet/>
      <dgm:spPr/>
      <dgm:t>
        <a:bodyPr/>
        <a:lstStyle/>
        <a:p>
          <a:endParaRPr lang="en-US"/>
        </a:p>
      </dgm:t>
    </dgm:pt>
    <dgm:pt modelId="{51DEA125-CFD8-40CC-AC65-B8028E200D6F}">
      <dgm:prSet custT="1"/>
      <dgm:spPr/>
      <dgm:t>
        <a:bodyPr/>
        <a:lstStyle/>
        <a:p>
          <a:pPr algn="just"/>
          <a:r>
            <a:rPr lang="en-US" sz="1400" b="1" dirty="0" err="1"/>
            <a:t>Softmax</a:t>
          </a:r>
          <a:r>
            <a:rPr lang="en-US" sz="1400" dirty="0"/>
            <a:t>: </a:t>
          </a:r>
          <a:r>
            <a:rPr lang="en-US" sz="1400" dirty="0" err="1"/>
            <a:t>especialización</a:t>
          </a:r>
          <a:r>
            <a:rPr lang="en-US" sz="1400" dirty="0"/>
            <a:t> de la </a:t>
          </a:r>
          <a:r>
            <a:rPr lang="en-US" sz="1400" dirty="0" err="1"/>
            <a:t>logísitca</a:t>
          </a:r>
          <a:r>
            <a:rPr lang="en-US" sz="1400" dirty="0"/>
            <a:t>, que </a:t>
          </a:r>
          <a:r>
            <a:rPr lang="en-US" sz="1400" dirty="0" err="1"/>
            <a:t>permite</a:t>
          </a:r>
          <a:r>
            <a:rPr lang="en-US" sz="1400" dirty="0"/>
            <a:t> re-</a:t>
          </a:r>
          <a:r>
            <a:rPr lang="en-US" sz="1400" dirty="0" err="1"/>
            <a:t>escalar</a:t>
          </a:r>
          <a:r>
            <a:rPr lang="en-US" sz="1400" dirty="0"/>
            <a:t> las n </a:t>
          </a:r>
          <a:r>
            <a:rPr lang="en-US" sz="1400" dirty="0" err="1"/>
            <a:t>dimensiones</a:t>
          </a:r>
          <a:r>
            <a:rPr lang="en-US" sz="1400" dirty="0"/>
            <a:t> de </a:t>
          </a:r>
          <a:r>
            <a:rPr lang="en-US" sz="1400" dirty="0" err="1"/>
            <a:t>una</a:t>
          </a:r>
          <a:r>
            <a:rPr lang="en-US" sz="1400" dirty="0"/>
            <a:t> </a:t>
          </a:r>
          <a:r>
            <a:rPr lang="en-US" sz="1400" dirty="0" err="1"/>
            <a:t>salida</a:t>
          </a:r>
          <a:r>
            <a:rPr lang="en-US" sz="1400" dirty="0"/>
            <a:t> </a:t>
          </a:r>
        </a:p>
      </dgm:t>
    </dgm:pt>
    <dgm:pt modelId="{01EB11D0-15B1-45C8-972F-C340037EC9CB}" type="parTrans" cxnId="{30DC5F86-62C9-49F0-A198-4ED7DC5A87E6}">
      <dgm:prSet/>
      <dgm:spPr/>
      <dgm:t>
        <a:bodyPr/>
        <a:lstStyle/>
        <a:p>
          <a:endParaRPr lang="en-US"/>
        </a:p>
      </dgm:t>
    </dgm:pt>
    <dgm:pt modelId="{473C6A71-3E2B-4477-B47A-9590869DCC9C}" type="sibTrans" cxnId="{30DC5F86-62C9-49F0-A198-4ED7DC5A87E6}">
      <dgm:prSet/>
      <dgm:spPr/>
      <dgm:t>
        <a:bodyPr/>
        <a:lstStyle/>
        <a:p>
          <a:endParaRPr lang="en-US"/>
        </a:p>
      </dgm:t>
    </dgm:pt>
    <dgm:pt modelId="{779085DE-C093-4DCD-97DE-855D87A0B46F}" type="pres">
      <dgm:prSet presAssocID="{EBCB5CA6-21F3-4227-BC67-EE4910024D08}" presName="root" presStyleCnt="0">
        <dgm:presLayoutVars>
          <dgm:dir/>
          <dgm:resizeHandles val="exact"/>
        </dgm:presLayoutVars>
      </dgm:prSet>
      <dgm:spPr/>
    </dgm:pt>
    <dgm:pt modelId="{EBCE8B2F-C0E6-4B0C-BE76-9492A1C3EEBD}" type="pres">
      <dgm:prSet presAssocID="{E450F0C7-53A4-4D84-B47B-4E3D5304253E}" presName="compNode" presStyleCnt="0"/>
      <dgm:spPr/>
    </dgm:pt>
    <dgm:pt modelId="{E98901FB-1E02-48D6-9236-A8EC8D1BE2AA}" type="pres">
      <dgm:prSet presAssocID="{E450F0C7-53A4-4D84-B47B-4E3D5304253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rain"/>
        </a:ext>
      </dgm:extLst>
    </dgm:pt>
    <dgm:pt modelId="{086356D5-2DED-4271-895C-DD66C2BA1C6F}" type="pres">
      <dgm:prSet presAssocID="{E450F0C7-53A4-4D84-B47B-4E3D5304253E}" presName="iconSpace" presStyleCnt="0"/>
      <dgm:spPr/>
    </dgm:pt>
    <dgm:pt modelId="{CB208694-8822-4511-B99F-F99515120EB5}" type="pres">
      <dgm:prSet presAssocID="{E450F0C7-53A4-4D84-B47B-4E3D5304253E}" presName="parTx" presStyleLbl="revTx" presStyleIdx="0" presStyleCnt="4">
        <dgm:presLayoutVars>
          <dgm:chMax val="0"/>
          <dgm:chPref val="0"/>
        </dgm:presLayoutVars>
      </dgm:prSet>
      <dgm:spPr/>
    </dgm:pt>
    <dgm:pt modelId="{31C8D34B-73C4-43A7-A71D-EDFADE4C0163}" type="pres">
      <dgm:prSet presAssocID="{E450F0C7-53A4-4D84-B47B-4E3D5304253E}" presName="txSpace" presStyleCnt="0"/>
      <dgm:spPr/>
    </dgm:pt>
    <dgm:pt modelId="{F89C3604-FB06-4F61-AE3D-29AFC00DD2E7}" type="pres">
      <dgm:prSet presAssocID="{E450F0C7-53A4-4D84-B47B-4E3D5304253E}" presName="desTx" presStyleLbl="revTx" presStyleIdx="1" presStyleCnt="4">
        <dgm:presLayoutVars/>
      </dgm:prSet>
      <dgm:spPr/>
    </dgm:pt>
    <dgm:pt modelId="{62ADEDDD-96E0-4F4A-B497-EA905294E4E3}" type="pres">
      <dgm:prSet presAssocID="{272EECFA-CE2B-4736-AC4B-376448FF576E}" presName="sibTrans" presStyleCnt="0"/>
      <dgm:spPr/>
    </dgm:pt>
    <dgm:pt modelId="{6FE3CDE3-9198-4E55-86B6-909A65B7FDBE}" type="pres">
      <dgm:prSet presAssocID="{F071C2C9-BF89-40B1-ACB4-DA6C1B993510}" presName="compNode" presStyleCnt="0"/>
      <dgm:spPr/>
    </dgm:pt>
    <dgm:pt modelId="{02CE3317-242A-4AD7-B51C-BE2F71B1166A}" type="pres">
      <dgm:prSet presAssocID="{F071C2C9-BF89-40B1-ACB4-DA6C1B99351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erver"/>
        </a:ext>
      </dgm:extLst>
    </dgm:pt>
    <dgm:pt modelId="{2554105B-3872-4EAD-9FA4-E22FC8ED7909}" type="pres">
      <dgm:prSet presAssocID="{F071C2C9-BF89-40B1-ACB4-DA6C1B993510}" presName="iconSpace" presStyleCnt="0"/>
      <dgm:spPr/>
    </dgm:pt>
    <dgm:pt modelId="{4828EF6F-7F7F-4AE1-9077-9AD99CD15477}" type="pres">
      <dgm:prSet presAssocID="{F071C2C9-BF89-40B1-ACB4-DA6C1B993510}" presName="parTx" presStyleLbl="revTx" presStyleIdx="2" presStyleCnt="4">
        <dgm:presLayoutVars>
          <dgm:chMax val="0"/>
          <dgm:chPref val="0"/>
        </dgm:presLayoutVars>
      </dgm:prSet>
      <dgm:spPr/>
    </dgm:pt>
    <dgm:pt modelId="{2412284C-5BD5-43AA-B2C1-C3DF456AFADA}" type="pres">
      <dgm:prSet presAssocID="{F071C2C9-BF89-40B1-ACB4-DA6C1B993510}" presName="txSpace" presStyleCnt="0"/>
      <dgm:spPr/>
    </dgm:pt>
    <dgm:pt modelId="{31E464E6-20EA-4327-9319-D4C29D6A7009}" type="pres">
      <dgm:prSet presAssocID="{F071C2C9-BF89-40B1-ACB4-DA6C1B993510}" presName="desTx" presStyleLbl="revTx" presStyleIdx="3" presStyleCnt="4" custScaleX="117288" custScaleY="912905" custLinFactY="139696" custLinFactNeighborX="-35" custLinFactNeighborY="200000">
        <dgm:presLayoutVars/>
      </dgm:prSet>
      <dgm:spPr/>
    </dgm:pt>
  </dgm:ptLst>
  <dgm:cxnLst>
    <dgm:cxn modelId="{4DFCE603-D542-4E2E-AD6A-16BACBBC4156}" type="presOf" srcId="{E450F0C7-53A4-4D84-B47B-4E3D5304253E}" destId="{CB208694-8822-4511-B99F-F99515120EB5}" srcOrd="0" destOrd="0" presId="urn:microsoft.com/office/officeart/2018/5/layout/CenteredIconLabelDescriptionList"/>
    <dgm:cxn modelId="{D7700904-0C87-445F-BEA9-EA41BB9A50BA}" type="presOf" srcId="{5CA461EE-0DF0-4DA8-B4C1-E5E1CE9F376C}" destId="{31E464E6-20EA-4327-9319-D4C29D6A7009}" srcOrd="0" destOrd="3" presId="urn:microsoft.com/office/officeart/2018/5/layout/CenteredIconLabelDescriptionList"/>
    <dgm:cxn modelId="{E3D2ED08-6FEB-4BCE-B2B3-9CD9B9D2BE3B}" srcId="{EBCB5CA6-21F3-4227-BC67-EE4910024D08}" destId="{E450F0C7-53A4-4D84-B47B-4E3D5304253E}" srcOrd="0" destOrd="0" parTransId="{77EDCC98-BA1D-4C52-A4E0-0CD232AA81F9}" sibTransId="{272EECFA-CE2B-4736-AC4B-376448FF576E}"/>
    <dgm:cxn modelId="{7D510219-642F-4F83-A7B4-B814A9E6B134}" type="presOf" srcId="{516AE89A-ACBD-4DFD-A606-AAB24C84B43A}" destId="{31E464E6-20EA-4327-9319-D4C29D6A7009}" srcOrd="0" destOrd="1" presId="urn:microsoft.com/office/officeart/2018/5/layout/CenteredIconLabelDescriptionList"/>
    <dgm:cxn modelId="{EBE6931F-BFF7-4820-89C7-6189F0FC48D6}" type="presOf" srcId="{F071C2C9-BF89-40B1-ACB4-DA6C1B993510}" destId="{4828EF6F-7F7F-4AE1-9077-9AD99CD15477}" srcOrd="0" destOrd="0" presId="urn:microsoft.com/office/officeart/2018/5/layout/CenteredIconLabelDescriptionList"/>
    <dgm:cxn modelId="{73221E22-63EC-4EEA-A620-5DDE2A9281AB}" type="presOf" srcId="{8F398DE2-10FB-41ED-BC3B-123F5F317A78}" destId="{31E464E6-20EA-4327-9319-D4C29D6A7009}" srcOrd="0" destOrd="2" presId="urn:microsoft.com/office/officeart/2018/5/layout/CenteredIconLabelDescriptionList"/>
    <dgm:cxn modelId="{9547456C-9005-4313-8820-75FF7286DD75}" srcId="{F071C2C9-BF89-40B1-ACB4-DA6C1B993510}" destId="{C9ECB756-73F6-4C91-8524-0C4899F02992}" srcOrd="0" destOrd="0" parTransId="{C5C22A41-DD5C-48B1-A2D0-A63351C69468}" sibTransId="{E6F4892E-96DD-45BC-9B8A-9CEAFDECCF7B}"/>
    <dgm:cxn modelId="{24AFB256-8728-40D1-9D78-35BDB34B05D3}" srcId="{EBCB5CA6-21F3-4227-BC67-EE4910024D08}" destId="{F071C2C9-BF89-40B1-ACB4-DA6C1B993510}" srcOrd="1" destOrd="0" parTransId="{76BBB6B4-C675-43EC-B284-BF5E874FFFC4}" sibTransId="{CECC5119-2ED8-41CD-A63B-F54358036EAC}"/>
    <dgm:cxn modelId="{30DC5F86-62C9-49F0-A198-4ED7DC5A87E6}" srcId="{F071C2C9-BF89-40B1-ACB4-DA6C1B993510}" destId="{51DEA125-CFD8-40CC-AC65-B8028E200D6F}" srcOrd="4" destOrd="0" parTransId="{01EB11D0-15B1-45C8-972F-C340037EC9CB}" sibTransId="{473C6A71-3E2B-4477-B47A-9590869DCC9C}"/>
    <dgm:cxn modelId="{44909FB7-6B82-486A-ACBE-AEF7A68334DB}" srcId="{F071C2C9-BF89-40B1-ACB4-DA6C1B993510}" destId="{5CA461EE-0DF0-4DA8-B4C1-E5E1CE9F376C}" srcOrd="3" destOrd="0" parTransId="{9302BD04-A16C-41AC-89CF-9EC336FFB5FA}" sibTransId="{ECE544DF-3383-4EA2-BA33-5695F07D50D0}"/>
    <dgm:cxn modelId="{753733BF-83F1-43A0-8307-B200CBC7A849}" type="presOf" srcId="{51DEA125-CFD8-40CC-AC65-B8028E200D6F}" destId="{31E464E6-20EA-4327-9319-D4C29D6A7009}" srcOrd="0" destOrd="4" presId="urn:microsoft.com/office/officeart/2018/5/layout/CenteredIconLabelDescriptionList"/>
    <dgm:cxn modelId="{FA4E15C9-9C6F-439C-A965-BB36D43E1805}" srcId="{F071C2C9-BF89-40B1-ACB4-DA6C1B993510}" destId="{516AE89A-ACBD-4DFD-A606-AAB24C84B43A}" srcOrd="1" destOrd="0" parTransId="{5DAAB423-DC93-48F8-AF9B-C08CBB7F2383}" sibTransId="{AD7F3FEA-C6C5-483C-8A2C-AA0D7FBA5299}"/>
    <dgm:cxn modelId="{F45D9CD1-AE9D-419F-9614-F21A7280C5CD}" type="presOf" srcId="{C9ECB756-73F6-4C91-8524-0C4899F02992}" destId="{31E464E6-20EA-4327-9319-D4C29D6A7009}" srcOrd="0" destOrd="0" presId="urn:microsoft.com/office/officeart/2018/5/layout/CenteredIconLabelDescriptionList"/>
    <dgm:cxn modelId="{055BB7D2-9A95-4174-8E6C-8701E0C7A633}" srcId="{F071C2C9-BF89-40B1-ACB4-DA6C1B993510}" destId="{8F398DE2-10FB-41ED-BC3B-123F5F317A78}" srcOrd="2" destOrd="0" parTransId="{FAEDA63D-29BA-440E-9715-617FB7E57276}" sibTransId="{3BF36A7D-2E17-4465-91D5-41BAD3F74CC2}"/>
    <dgm:cxn modelId="{ED88FFD3-7FC0-4431-A77B-1DFB1E2E6618}" type="presOf" srcId="{EBCB5CA6-21F3-4227-BC67-EE4910024D08}" destId="{779085DE-C093-4DCD-97DE-855D87A0B46F}" srcOrd="0" destOrd="0" presId="urn:microsoft.com/office/officeart/2018/5/layout/CenteredIconLabelDescriptionList"/>
    <dgm:cxn modelId="{923A217C-B858-4080-A464-F6BB4FEF1C94}" type="presParOf" srcId="{779085DE-C093-4DCD-97DE-855D87A0B46F}" destId="{EBCE8B2F-C0E6-4B0C-BE76-9492A1C3EEBD}" srcOrd="0" destOrd="0" presId="urn:microsoft.com/office/officeart/2018/5/layout/CenteredIconLabelDescriptionList"/>
    <dgm:cxn modelId="{888811AF-0DEC-40BA-8F5B-E75EB14E497E}" type="presParOf" srcId="{EBCE8B2F-C0E6-4B0C-BE76-9492A1C3EEBD}" destId="{E98901FB-1E02-48D6-9236-A8EC8D1BE2AA}" srcOrd="0" destOrd="0" presId="urn:microsoft.com/office/officeart/2018/5/layout/CenteredIconLabelDescriptionList"/>
    <dgm:cxn modelId="{C99B2C8E-633D-4849-9E58-E3AF3E7E3874}" type="presParOf" srcId="{EBCE8B2F-C0E6-4B0C-BE76-9492A1C3EEBD}" destId="{086356D5-2DED-4271-895C-DD66C2BA1C6F}" srcOrd="1" destOrd="0" presId="urn:microsoft.com/office/officeart/2018/5/layout/CenteredIconLabelDescriptionList"/>
    <dgm:cxn modelId="{21F3C69C-779B-412E-9ACC-7E5485E38A43}" type="presParOf" srcId="{EBCE8B2F-C0E6-4B0C-BE76-9492A1C3EEBD}" destId="{CB208694-8822-4511-B99F-F99515120EB5}" srcOrd="2" destOrd="0" presId="urn:microsoft.com/office/officeart/2018/5/layout/CenteredIconLabelDescriptionList"/>
    <dgm:cxn modelId="{BD16705F-1692-4B27-87FA-643173E67C46}" type="presParOf" srcId="{EBCE8B2F-C0E6-4B0C-BE76-9492A1C3EEBD}" destId="{31C8D34B-73C4-43A7-A71D-EDFADE4C0163}" srcOrd="3" destOrd="0" presId="urn:microsoft.com/office/officeart/2018/5/layout/CenteredIconLabelDescriptionList"/>
    <dgm:cxn modelId="{D54002C1-0524-477B-8303-71D62B26326C}" type="presParOf" srcId="{EBCE8B2F-C0E6-4B0C-BE76-9492A1C3EEBD}" destId="{F89C3604-FB06-4F61-AE3D-29AFC00DD2E7}" srcOrd="4" destOrd="0" presId="urn:microsoft.com/office/officeart/2018/5/layout/CenteredIconLabelDescriptionList"/>
    <dgm:cxn modelId="{A5F44B87-C63F-4B5E-9B95-C05D73DB456C}" type="presParOf" srcId="{779085DE-C093-4DCD-97DE-855D87A0B46F}" destId="{62ADEDDD-96E0-4F4A-B497-EA905294E4E3}" srcOrd="1" destOrd="0" presId="urn:microsoft.com/office/officeart/2018/5/layout/CenteredIconLabelDescriptionList"/>
    <dgm:cxn modelId="{6F8D2D2D-5A41-4923-A833-1B2F74E2AA97}" type="presParOf" srcId="{779085DE-C093-4DCD-97DE-855D87A0B46F}" destId="{6FE3CDE3-9198-4E55-86B6-909A65B7FDBE}" srcOrd="2" destOrd="0" presId="urn:microsoft.com/office/officeart/2018/5/layout/CenteredIconLabelDescriptionList"/>
    <dgm:cxn modelId="{7AE69BB7-BC5C-445A-B63E-AA01C1135687}" type="presParOf" srcId="{6FE3CDE3-9198-4E55-86B6-909A65B7FDBE}" destId="{02CE3317-242A-4AD7-B51C-BE2F71B1166A}" srcOrd="0" destOrd="0" presId="urn:microsoft.com/office/officeart/2018/5/layout/CenteredIconLabelDescriptionList"/>
    <dgm:cxn modelId="{C42DEBBD-F4A5-44D6-A8D6-548EE428D4C6}" type="presParOf" srcId="{6FE3CDE3-9198-4E55-86B6-909A65B7FDBE}" destId="{2554105B-3872-4EAD-9FA4-E22FC8ED7909}" srcOrd="1" destOrd="0" presId="urn:microsoft.com/office/officeart/2018/5/layout/CenteredIconLabelDescriptionList"/>
    <dgm:cxn modelId="{FF2DB1F2-58ED-4373-B494-964261617821}" type="presParOf" srcId="{6FE3CDE3-9198-4E55-86B6-909A65B7FDBE}" destId="{4828EF6F-7F7F-4AE1-9077-9AD99CD15477}" srcOrd="2" destOrd="0" presId="urn:microsoft.com/office/officeart/2018/5/layout/CenteredIconLabelDescriptionList"/>
    <dgm:cxn modelId="{B3E3E456-E6C1-4AD1-A541-88418AEB747A}" type="presParOf" srcId="{6FE3CDE3-9198-4E55-86B6-909A65B7FDBE}" destId="{2412284C-5BD5-43AA-B2C1-C3DF456AFADA}" srcOrd="3" destOrd="0" presId="urn:microsoft.com/office/officeart/2018/5/layout/CenteredIconLabelDescriptionList"/>
    <dgm:cxn modelId="{FFE9D8FA-58EE-4D41-B131-332CE6994962}" type="presParOf" srcId="{6FE3CDE3-9198-4E55-86B6-909A65B7FDBE}" destId="{31E464E6-20EA-4327-9319-D4C29D6A7009}"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BF36C7FC-0D25-4C9E-9B49-9C1C0F7B1281}"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EE96F476-6655-4B5C-9D52-DCEE7B31C0AF}">
      <dgm:prSet/>
      <dgm:spPr/>
      <dgm:t>
        <a:bodyPr/>
        <a:lstStyle/>
        <a:p>
          <a:r>
            <a:rPr lang="es-ES"/>
            <a:t>Provienen de la rama del Auto Machine Learning.</a:t>
          </a:r>
          <a:endParaRPr lang="en-US"/>
        </a:p>
      </dgm:t>
    </dgm:pt>
    <dgm:pt modelId="{74576185-1652-47B2-BEEE-1C4C323E86CE}" type="parTrans" cxnId="{5C53D2CD-E946-4867-A32E-E75896CFCAA0}">
      <dgm:prSet/>
      <dgm:spPr/>
      <dgm:t>
        <a:bodyPr/>
        <a:lstStyle/>
        <a:p>
          <a:endParaRPr lang="en-US"/>
        </a:p>
      </dgm:t>
    </dgm:pt>
    <dgm:pt modelId="{9C41CB8F-F081-40A3-987B-F2FEA72FA525}" type="sibTrans" cxnId="{5C53D2CD-E946-4867-A32E-E75896CFCAA0}">
      <dgm:prSet/>
      <dgm:spPr/>
      <dgm:t>
        <a:bodyPr/>
        <a:lstStyle/>
        <a:p>
          <a:endParaRPr lang="en-US"/>
        </a:p>
      </dgm:t>
    </dgm:pt>
    <dgm:pt modelId="{86289AB5-B60F-47D8-8928-F89FC32E32CF}">
      <dgm:prSet/>
      <dgm:spPr/>
      <dgm:t>
        <a:bodyPr/>
        <a:lstStyle/>
        <a:p>
          <a:r>
            <a:rPr lang="es-ES"/>
            <a:t>En 2010 comienza la investigación y el desarrollo en estas tecnologías</a:t>
          </a:r>
          <a:endParaRPr lang="en-US"/>
        </a:p>
      </dgm:t>
    </dgm:pt>
    <dgm:pt modelId="{E54B10D8-18D8-463F-A9B3-868F219C86D9}" type="parTrans" cxnId="{06950A3A-2CD7-4165-A9CA-782109B81276}">
      <dgm:prSet/>
      <dgm:spPr/>
      <dgm:t>
        <a:bodyPr/>
        <a:lstStyle/>
        <a:p>
          <a:endParaRPr lang="en-US"/>
        </a:p>
      </dgm:t>
    </dgm:pt>
    <dgm:pt modelId="{2DFCAA95-D01A-483C-A264-255920D50245}" type="sibTrans" cxnId="{06950A3A-2CD7-4165-A9CA-782109B81276}">
      <dgm:prSet/>
      <dgm:spPr/>
      <dgm:t>
        <a:bodyPr/>
        <a:lstStyle/>
        <a:p>
          <a:endParaRPr lang="en-US"/>
        </a:p>
      </dgm:t>
    </dgm:pt>
    <dgm:pt modelId="{C97B8138-19DA-4BBD-83C1-429480CE5993}">
      <dgm:prSet/>
      <dgm:spPr/>
      <dgm:t>
        <a:bodyPr/>
        <a:lstStyle/>
        <a:p>
          <a:r>
            <a:rPr lang="es-ES"/>
            <a:t>En 2016 presentan el uso del RL, con una arquitectura llamada controlador.</a:t>
          </a:r>
          <a:endParaRPr lang="en-US"/>
        </a:p>
      </dgm:t>
    </dgm:pt>
    <dgm:pt modelId="{7371F8A6-7984-469F-B4DA-524643EBAE6A}" type="parTrans" cxnId="{C3A77EE8-CD76-445B-B4C2-A3716EA4C1D8}">
      <dgm:prSet/>
      <dgm:spPr/>
      <dgm:t>
        <a:bodyPr/>
        <a:lstStyle/>
        <a:p>
          <a:endParaRPr lang="en-US"/>
        </a:p>
      </dgm:t>
    </dgm:pt>
    <dgm:pt modelId="{2153390A-866F-459A-8675-C44D70BEBA5E}" type="sibTrans" cxnId="{C3A77EE8-CD76-445B-B4C2-A3716EA4C1D8}">
      <dgm:prSet/>
      <dgm:spPr/>
      <dgm:t>
        <a:bodyPr/>
        <a:lstStyle/>
        <a:p>
          <a:endParaRPr lang="en-US"/>
        </a:p>
      </dgm:t>
    </dgm:pt>
    <dgm:pt modelId="{0AEE4967-53F7-4FEF-8B91-365B7E8D0CBA}">
      <dgm:prSet/>
      <dgm:spPr/>
      <dgm:t>
        <a:bodyPr/>
        <a:lstStyle/>
        <a:p>
          <a:r>
            <a:rPr lang="es-ES"/>
            <a:t>En 2018, se propone el uso de ENAS, que trata compartir parámetros de diferentes arquitecturtas. Como controlador usan un LSTM</a:t>
          </a:r>
          <a:endParaRPr lang="en-US"/>
        </a:p>
      </dgm:t>
    </dgm:pt>
    <dgm:pt modelId="{A72A6DC7-A376-4A0E-89B4-122417E31E2C}" type="parTrans" cxnId="{734D9B8B-E17D-4D7E-8700-D915448A9546}">
      <dgm:prSet/>
      <dgm:spPr/>
      <dgm:t>
        <a:bodyPr/>
        <a:lstStyle/>
        <a:p>
          <a:endParaRPr lang="en-US"/>
        </a:p>
      </dgm:t>
    </dgm:pt>
    <dgm:pt modelId="{DDD4BC4D-E9ED-42AF-97A5-B56C79812B7A}" type="sibTrans" cxnId="{734D9B8B-E17D-4D7E-8700-D915448A9546}">
      <dgm:prSet/>
      <dgm:spPr/>
      <dgm:t>
        <a:bodyPr/>
        <a:lstStyle/>
        <a:p>
          <a:endParaRPr lang="en-US"/>
        </a:p>
      </dgm:t>
    </dgm:pt>
    <dgm:pt modelId="{00826AF7-7832-4EFA-8CE2-BC2DC3184267}" type="pres">
      <dgm:prSet presAssocID="{BF36C7FC-0D25-4C9E-9B49-9C1C0F7B1281}" presName="outerComposite" presStyleCnt="0">
        <dgm:presLayoutVars>
          <dgm:chMax val="5"/>
          <dgm:dir/>
          <dgm:resizeHandles val="exact"/>
        </dgm:presLayoutVars>
      </dgm:prSet>
      <dgm:spPr/>
    </dgm:pt>
    <dgm:pt modelId="{B8C68821-3D8C-491D-9653-7EEA633B0E81}" type="pres">
      <dgm:prSet presAssocID="{BF36C7FC-0D25-4C9E-9B49-9C1C0F7B1281}" presName="dummyMaxCanvas" presStyleCnt="0">
        <dgm:presLayoutVars/>
      </dgm:prSet>
      <dgm:spPr/>
    </dgm:pt>
    <dgm:pt modelId="{C3872CC3-DFE5-43A8-829F-3546E22D9C2B}" type="pres">
      <dgm:prSet presAssocID="{BF36C7FC-0D25-4C9E-9B49-9C1C0F7B1281}" presName="FourNodes_1" presStyleLbl="node1" presStyleIdx="0" presStyleCnt="4">
        <dgm:presLayoutVars>
          <dgm:bulletEnabled val="1"/>
        </dgm:presLayoutVars>
      </dgm:prSet>
      <dgm:spPr/>
    </dgm:pt>
    <dgm:pt modelId="{4989F17E-DDF0-4829-B89C-7383E4899BF1}" type="pres">
      <dgm:prSet presAssocID="{BF36C7FC-0D25-4C9E-9B49-9C1C0F7B1281}" presName="FourNodes_2" presStyleLbl="node1" presStyleIdx="1" presStyleCnt="4">
        <dgm:presLayoutVars>
          <dgm:bulletEnabled val="1"/>
        </dgm:presLayoutVars>
      </dgm:prSet>
      <dgm:spPr/>
    </dgm:pt>
    <dgm:pt modelId="{CB492004-BE3F-441F-9C17-C3E6825C36B6}" type="pres">
      <dgm:prSet presAssocID="{BF36C7FC-0D25-4C9E-9B49-9C1C0F7B1281}" presName="FourNodes_3" presStyleLbl="node1" presStyleIdx="2" presStyleCnt="4">
        <dgm:presLayoutVars>
          <dgm:bulletEnabled val="1"/>
        </dgm:presLayoutVars>
      </dgm:prSet>
      <dgm:spPr/>
    </dgm:pt>
    <dgm:pt modelId="{D70B9F23-E8FD-4112-9141-B62129D27A28}" type="pres">
      <dgm:prSet presAssocID="{BF36C7FC-0D25-4C9E-9B49-9C1C0F7B1281}" presName="FourNodes_4" presStyleLbl="node1" presStyleIdx="3" presStyleCnt="4">
        <dgm:presLayoutVars>
          <dgm:bulletEnabled val="1"/>
        </dgm:presLayoutVars>
      </dgm:prSet>
      <dgm:spPr/>
    </dgm:pt>
    <dgm:pt modelId="{8B62E426-292B-4959-B1DA-92DE41AD3ECA}" type="pres">
      <dgm:prSet presAssocID="{BF36C7FC-0D25-4C9E-9B49-9C1C0F7B1281}" presName="FourConn_1-2" presStyleLbl="fgAccFollowNode1" presStyleIdx="0" presStyleCnt="3">
        <dgm:presLayoutVars>
          <dgm:bulletEnabled val="1"/>
        </dgm:presLayoutVars>
      </dgm:prSet>
      <dgm:spPr/>
    </dgm:pt>
    <dgm:pt modelId="{4E2F142E-9266-4DE4-8416-4795340CA689}" type="pres">
      <dgm:prSet presAssocID="{BF36C7FC-0D25-4C9E-9B49-9C1C0F7B1281}" presName="FourConn_2-3" presStyleLbl="fgAccFollowNode1" presStyleIdx="1" presStyleCnt="3">
        <dgm:presLayoutVars>
          <dgm:bulletEnabled val="1"/>
        </dgm:presLayoutVars>
      </dgm:prSet>
      <dgm:spPr/>
    </dgm:pt>
    <dgm:pt modelId="{3A614549-31BA-4280-AE1A-3746CA42F321}" type="pres">
      <dgm:prSet presAssocID="{BF36C7FC-0D25-4C9E-9B49-9C1C0F7B1281}" presName="FourConn_3-4" presStyleLbl="fgAccFollowNode1" presStyleIdx="2" presStyleCnt="3">
        <dgm:presLayoutVars>
          <dgm:bulletEnabled val="1"/>
        </dgm:presLayoutVars>
      </dgm:prSet>
      <dgm:spPr/>
    </dgm:pt>
    <dgm:pt modelId="{F2E3D127-4FEB-4753-AB1B-A13BB101D4DD}" type="pres">
      <dgm:prSet presAssocID="{BF36C7FC-0D25-4C9E-9B49-9C1C0F7B1281}" presName="FourNodes_1_text" presStyleLbl="node1" presStyleIdx="3" presStyleCnt="4">
        <dgm:presLayoutVars>
          <dgm:bulletEnabled val="1"/>
        </dgm:presLayoutVars>
      </dgm:prSet>
      <dgm:spPr/>
    </dgm:pt>
    <dgm:pt modelId="{9ADAE11F-FB55-4BA3-8E36-AAB428D1781F}" type="pres">
      <dgm:prSet presAssocID="{BF36C7FC-0D25-4C9E-9B49-9C1C0F7B1281}" presName="FourNodes_2_text" presStyleLbl="node1" presStyleIdx="3" presStyleCnt="4">
        <dgm:presLayoutVars>
          <dgm:bulletEnabled val="1"/>
        </dgm:presLayoutVars>
      </dgm:prSet>
      <dgm:spPr/>
    </dgm:pt>
    <dgm:pt modelId="{C559506A-5542-4346-9097-9764C7BBAFA4}" type="pres">
      <dgm:prSet presAssocID="{BF36C7FC-0D25-4C9E-9B49-9C1C0F7B1281}" presName="FourNodes_3_text" presStyleLbl="node1" presStyleIdx="3" presStyleCnt="4">
        <dgm:presLayoutVars>
          <dgm:bulletEnabled val="1"/>
        </dgm:presLayoutVars>
      </dgm:prSet>
      <dgm:spPr/>
    </dgm:pt>
    <dgm:pt modelId="{BEA14B53-0A36-44ED-B97E-BFF8F7596535}" type="pres">
      <dgm:prSet presAssocID="{BF36C7FC-0D25-4C9E-9B49-9C1C0F7B1281}" presName="FourNodes_4_text" presStyleLbl="node1" presStyleIdx="3" presStyleCnt="4">
        <dgm:presLayoutVars>
          <dgm:bulletEnabled val="1"/>
        </dgm:presLayoutVars>
      </dgm:prSet>
      <dgm:spPr/>
    </dgm:pt>
  </dgm:ptLst>
  <dgm:cxnLst>
    <dgm:cxn modelId="{E7ECCB38-C378-4414-A0BD-199CA405AF68}" type="presOf" srcId="{2DFCAA95-D01A-483C-A264-255920D50245}" destId="{4E2F142E-9266-4DE4-8416-4795340CA689}" srcOrd="0" destOrd="0" presId="urn:microsoft.com/office/officeart/2005/8/layout/vProcess5"/>
    <dgm:cxn modelId="{06950A3A-2CD7-4165-A9CA-782109B81276}" srcId="{BF36C7FC-0D25-4C9E-9B49-9C1C0F7B1281}" destId="{86289AB5-B60F-47D8-8928-F89FC32E32CF}" srcOrd="1" destOrd="0" parTransId="{E54B10D8-18D8-463F-A9B3-868F219C86D9}" sibTransId="{2DFCAA95-D01A-483C-A264-255920D50245}"/>
    <dgm:cxn modelId="{073B9B3A-88C6-458F-A82E-263F6D008C8E}" type="presOf" srcId="{0AEE4967-53F7-4FEF-8B91-365B7E8D0CBA}" destId="{BEA14B53-0A36-44ED-B97E-BFF8F7596535}" srcOrd="1" destOrd="0" presId="urn:microsoft.com/office/officeart/2005/8/layout/vProcess5"/>
    <dgm:cxn modelId="{0EE1654A-548E-4A2C-9F25-F8ABA71ED670}" type="presOf" srcId="{2153390A-866F-459A-8675-C44D70BEBA5E}" destId="{3A614549-31BA-4280-AE1A-3746CA42F321}" srcOrd="0" destOrd="0" presId="urn:microsoft.com/office/officeart/2005/8/layout/vProcess5"/>
    <dgm:cxn modelId="{E3B0BA6E-1A92-4F18-AAF1-56C0A349452D}" type="presOf" srcId="{C97B8138-19DA-4BBD-83C1-429480CE5993}" destId="{C559506A-5542-4346-9097-9764C7BBAFA4}" srcOrd="1" destOrd="0" presId="urn:microsoft.com/office/officeart/2005/8/layout/vProcess5"/>
    <dgm:cxn modelId="{12B1BE72-4937-4BB8-96D5-9359751A6B00}" type="presOf" srcId="{EE96F476-6655-4B5C-9D52-DCEE7B31C0AF}" destId="{F2E3D127-4FEB-4753-AB1B-A13BB101D4DD}" srcOrd="1" destOrd="0" presId="urn:microsoft.com/office/officeart/2005/8/layout/vProcess5"/>
    <dgm:cxn modelId="{476AC553-08EA-4D67-9543-D66429C5308E}" type="presOf" srcId="{BF36C7FC-0D25-4C9E-9B49-9C1C0F7B1281}" destId="{00826AF7-7832-4EFA-8CE2-BC2DC3184267}" srcOrd="0" destOrd="0" presId="urn:microsoft.com/office/officeart/2005/8/layout/vProcess5"/>
    <dgm:cxn modelId="{2183F580-56A9-415C-84DB-6CCDF4CEE6C4}" type="presOf" srcId="{EE96F476-6655-4B5C-9D52-DCEE7B31C0AF}" destId="{C3872CC3-DFE5-43A8-829F-3546E22D9C2B}" srcOrd="0" destOrd="0" presId="urn:microsoft.com/office/officeart/2005/8/layout/vProcess5"/>
    <dgm:cxn modelId="{FCB0C289-F934-4921-A6E0-6F4878B800A9}" type="presOf" srcId="{0AEE4967-53F7-4FEF-8B91-365B7E8D0CBA}" destId="{D70B9F23-E8FD-4112-9141-B62129D27A28}" srcOrd="0" destOrd="0" presId="urn:microsoft.com/office/officeart/2005/8/layout/vProcess5"/>
    <dgm:cxn modelId="{734D9B8B-E17D-4D7E-8700-D915448A9546}" srcId="{BF36C7FC-0D25-4C9E-9B49-9C1C0F7B1281}" destId="{0AEE4967-53F7-4FEF-8B91-365B7E8D0CBA}" srcOrd="3" destOrd="0" parTransId="{A72A6DC7-A376-4A0E-89B4-122417E31E2C}" sibTransId="{DDD4BC4D-E9ED-42AF-97A5-B56C79812B7A}"/>
    <dgm:cxn modelId="{B9474794-BB5D-4A1D-AA06-1D9077E37745}" type="presOf" srcId="{86289AB5-B60F-47D8-8928-F89FC32E32CF}" destId="{9ADAE11F-FB55-4BA3-8E36-AAB428D1781F}" srcOrd="1" destOrd="0" presId="urn:microsoft.com/office/officeart/2005/8/layout/vProcess5"/>
    <dgm:cxn modelId="{408868A5-50CA-46FC-8D09-6809E893A862}" type="presOf" srcId="{9C41CB8F-F081-40A3-987B-F2FEA72FA525}" destId="{8B62E426-292B-4959-B1DA-92DE41AD3ECA}" srcOrd="0" destOrd="0" presId="urn:microsoft.com/office/officeart/2005/8/layout/vProcess5"/>
    <dgm:cxn modelId="{5C53D2CD-E946-4867-A32E-E75896CFCAA0}" srcId="{BF36C7FC-0D25-4C9E-9B49-9C1C0F7B1281}" destId="{EE96F476-6655-4B5C-9D52-DCEE7B31C0AF}" srcOrd="0" destOrd="0" parTransId="{74576185-1652-47B2-BEEE-1C4C323E86CE}" sibTransId="{9C41CB8F-F081-40A3-987B-F2FEA72FA525}"/>
    <dgm:cxn modelId="{C3A77EE8-CD76-445B-B4C2-A3716EA4C1D8}" srcId="{BF36C7FC-0D25-4C9E-9B49-9C1C0F7B1281}" destId="{C97B8138-19DA-4BBD-83C1-429480CE5993}" srcOrd="2" destOrd="0" parTransId="{7371F8A6-7984-469F-B4DA-524643EBAE6A}" sibTransId="{2153390A-866F-459A-8675-C44D70BEBA5E}"/>
    <dgm:cxn modelId="{CBD120E9-6E29-4238-992F-DCD1A32DCD13}" type="presOf" srcId="{86289AB5-B60F-47D8-8928-F89FC32E32CF}" destId="{4989F17E-DDF0-4829-B89C-7383E4899BF1}" srcOrd="0" destOrd="0" presId="urn:microsoft.com/office/officeart/2005/8/layout/vProcess5"/>
    <dgm:cxn modelId="{71EA7DFE-968F-45CF-B0CA-225DC27EAE25}" type="presOf" srcId="{C97B8138-19DA-4BBD-83C1-429480CE5993}" destId="{CB492004-BE3F-441F-9C17-C3E6825C36B6}" srcOrd="0" destOrd="0" presId="urn:microsoft.com/office/officeart/2005/8/layout/vProcess5"/>
    <dgm:cxn modelId="{7D5B9BA2-1863-45B7-B7DF-FE9996FD74CE}" type="presParOf" srcId="{00826AF7-7832-4EFA-8CE2-BC2DC3184267}" destId="{B8C68821-3D8C-491D-9653-7EEA633B0E81}" srcOrd="0" destOrd="0" presId="urn:microsoft.com/office/officeart/2005/8/layout/vProcess5"/>
    <dgm:cxn modelId="{117B3F0E-7A6C-4927-9965-BD6ED3BF37D1}" type="presParOf" srcId="{00826AF7-7832-4EFA-8CE2-BC2DC3184267}" destId="{C3872CC3-DFE5-43A8-829F-3546E22D9C2B}" srcOrd="1" destOrd="0" presId="urn:microsoft.com/office/officeart/2005/8/layout/vProcess5"/>
    <dgm:cxn modelId="{04F2BFFD-3926-4B45-95CF-4A1800164A96}" type="presParOf" srcId="{00826AF7-7832-4EFA-8CE2-BC2DC3184267}" destId="{4989F17E-DDF0-4829-B89C-7383E4899BF1}" srcOrd="2" destOrd="0" presId="urn:microsoft.com/office/officeart/2005/8/layout/vProcess5"/>
    <dgm:cxn modelId="{8CE3F0DA-8997-41DB-9678-012A08C56BC2}" type="presParOf" srcId="{00826AF7-7832-4EFA-8CE2-BC2DC3184267}" destId="{CB492004-BE3F-441F-9C17-C3E6825C36B6}" srcOrd="3" destOrd="0" presId="urn:microsoft.com/office/officeart/2005/8/layout/vProcess5"/>
    <dgm:cxn modelId="{3B81B670-AADD-4B88-B8EB-2C9C89365057}" type="presParOf" srcId="{00826AF7-7832-4EFA-8CE2-BC2DC3184267}" destId="{D70B9F23-E8FD-4112-9141-B62129D27A28}" srcOrd="4" destOrd="0" presId="urn:microsoft.com/office/officeart/2005/8/layout/vProcess5"/>
    <dgm:cxn modelId="{FEE9D016-B322-43F1-BC24-7AA813FC5D70}" type="presParOf" srcId="{00826AF7-7832-4EFA-8CE2-BC2DC3184267}" destId="{8B62E426-292B-4959-B1DA-92DE41AD3ECA}" srcOrd="5" destOrd="0" presId="urn:microsoft.com/office/officeart/2005/8/layout/vProcess5"/>
    <dgm:cxn modelId="{971B7A1E-4EB3-4A27-8452-F7323CCB33D0}" type="presParOf" srcId="{00826AF7-7832-4EFA-8CE2-BC2DC3184267}" destId="{4E2F142E-9266-4DE4-8416-4795340CA689}" srcOrd="6" destOrd="0" presId="urn:microsoft.com/office/officeart/2005/8/layout/vProcess5"/>
    <dgm:cxn modelId="{A5A46A5C-C15A-4E8D-809A-D399E9E37721}" type="presParOf" srcId="{00826AF7-7832-4EFA-8CE2-BC2DC3184267}" destId="{3A614549-31BA-4280-AE1A-3746CA42F321}" srcOrd="7" destOrd="0" presId="urn:microsoft.com/office/officeart/2005/8/layout/vProcess5"/>
    <dgm:cxn modelId="{421FA011-D078-478F-B5EA-7EDC8CE4B9BE}" type="presParOf" srcId="{00826AF7-7832-4EFA-8CE2-BC2DC3184267}" destId="{F2E3D127-4FEB-4753-AB1B-A13BB101D4DD}" srcOrd="8" destOrd="0" presId="urn:microsoft.com/office/officeart/2005/8/layout/vProcess5"/>
    <dgm:cxn modelId="{9B9A19BB-77DD-48A0-AEC5-1225FF4441D5}" type="presParOf" srcId="{00826AF7-7832-4EFA-8CE2-BC2DC3184267}" destId="{9ADAE11F-FB55-4BA3-8E36-AAB428D1781F}" srcOrd="9" destOrd="0" presId="urn:microsoft.com/office/officeart/2005/8/layout/vProcess5"/>
    <dgm:cxn modelId="{C7ED83C6-C017-4D38-A73D-658ADA6B4E97}" type="presParOf" srcId="{00826AF7-7832-4EFA-8CE2-BC2DC3184267}" destId="{C559506A-5542-4346-9097-9764C7BBAFA4}" srcOrd="10" destOrd="0" presId="urn:microsoft.com/office/officeart/2005/8/layout/vProcess5"/>
    <dgm:cxn modelId="{548BCE3B-633F-4271-B338-4AB06F06878A}" type="presParOf" srcId="{00826AF7-7832-4EFA-8CE2-BC2DC3184267}" destId="{BEA14B53-0A36-44ED-B97E-BFF8F7596535}"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FB80DAE9-E4C6-48F2-836E-04A92F980394}" type="doc">
      <dgm:prSet loTypeId="urn:microsoft.com/office/officeart/2005/8/layout/process5" loCatId="process" qsTypeId="urn:microsoft.com/office/officeart/2005/8/quickstyle/simple1" qsCatId="simple" csTypeId="urn:microsoft.com/office/officeart/2005/8/colors/colorful1" csCatId="colorful"/>
      <dgm:spPr/>
      <dgm:t>
        <a:bodyPr/>
        <a:lstStyle/>
        <a:p>
          <a:endParaRPr lang="en-US"/>
        </a:p>
      </dgm:t>
    </dgm:pt>
    <dgm:pt modelId="{C81BC3BF-D4D6-4CBF-8D30-EBC69A81211E}">
      <dgm:prSet/>
      <dgm:spPr/>
      <dgm:t>
        <a:bodyPr/>
        <a:lstStyle/>
        <a:p>
          <a:r>
            <a:rPr lang="es-ES"/>
            <a:t>Enfocándose en Algoritmos Genéticos, se busca crear una vector de características de la red neuronal que imite los genes de un ser vivo.</a:t>
          </a:r>
          <a:endParaRPr lang="en-US"/>
        </a:p>
      </dgm:t>
    </dgm:pt>
    <dgm:pt modelId="{3CB8E08E-867B-498D-963A-6260FC55DF2F}" type="parTrans" cxnId="{2B84C1B4-E107-4352-8BB0-AF89A07A7EF5}">
      <dgm:prSet/>
      <dgm:spPr/>
      <dgm:t>
        <a:bodyPr/>
        <a:lstStyle/>
        <a:p>
          <a:endParaRPr lang="en-US"/>
        </a:p>
      </dgm:t>
    </dgm:pt>
    <dgm:pt modelId="{8A405E41-4C6E-4C2F-9FCF-297178D9F27C}" type="sibTrans" cxnId="{2B84C1B4-E107-4352-8BB0-AF89A07A7EF5}">
      <dgm:prSet/>
      <dgm:spPr/>
      <dgm:t>
        <a:bodyPr/>
        <a:lstStyle/>
        <a:p>
          <a:endParaRPr lang="en-US"/>
        </a:p>
      </dgm:t>
    </dgm:pt>
    <dgm:pt modelId="{5B0681C0-ABD2-4317-9EFA-A7B05114E327}">
      <dgm:prSet/>
      <dgm:spPr/>
      <dgm:t>
        <a:bodyPr/>
        <a:lstStyle/>
        <a:p>
          <a:r>
            <a:rPr lang="es-ES"/>
            <a:t>Estas redes se entrenan y evalúan</a:t>
          </a:r>
          <a:endParaRPr lang="en-US"/>
        </a:p>
      </dgm:t>
    </dgm:pt>
    <dgm:pt modelId="{25AA2CC5-A177-4321-A4E4-1B406EE1F7BA}" type="parTrans" cxnId="{7FAD987F-621C-46C8-AB7F-417D4014CEFE}">
      <dgm:prSet/>
      <dgm:spPr/>
      <dgm:t>
        <a:bodyPr/>
        <a:lstStyle/>
        <a:p>
          <a:endParaRPr lang="en-US"/>
        </a:p>
      </dgm:t>
    </dgm:pt>
    <dgm:pt modelId="{07C99284-1D05-4183-A6B1-D14929C14855}" type="sibTrans" cxnId="{7FAD987F-621C-46C8-AB7F-417D4014CEFE}">
      <dgm:prSet/>
      <dgm:spPr/>
      <dgm:t>
        <a:bodyPr/>
        <a:lstStyle/>
        <a:p>
          <a:endParaRPr lang="en-US"/>
        </a:p>
      </dgm:t>
    </dgm:pt>
    <dgm:pt modelId="{72A7E846-49D9-4BE1-B95A-872CA9FAEF3D}">
      <dgm:prSet/>
      <dgm:spPr/>
      <dgm:t>
        <a:bodyPr/>
        <a:lstStyle/>
        <a:p>
          <a:r>
            <a:rPr lang="es-ES"/>
            <a:t>Se escogen las que sobreviven, se cruzan y mutan para dar paso a las siguientes generaciones</a:t>
          </a:r>
          <a:endParaRPr lang="en-US"/>
        </a:p>
      </dgm:t>
    </dgm:pt>
    <dgm:pt modelId="{4E653E81-ED32-4152-AD36-F988565061E3}" type="parTrans" cxnId="{B2DA5823-0E59-4718-9DF4-677F93FB95DC}">
      <dgm:prSet/>
      <dgm:spPr/>
      <dgm:t>
        <a:bodyPr/>
        <a:lstStyle/>
        <a:p>
          <a:endParaRPr lang="en-US"/>
        </a:p>
      </dgm:t>
    </dgm:pt>
    <dgm:pt modelId="{ADF0A838-CFFF-4E55-AC65-AF10EE86A05A}" type="sibTrans" cxnId="{B2DA5823-0E59-4718-9DF4-677F93FB95DC}">
      <dgm:prSet/>
      <dgm:spPr/>
      <dgm:t>
        <a:bodyPr/>
        <a:lstStyle/>
        <a:p>
          <a:endParaRPr lang="en-US"/>
        </a:p>
      </dgm:t>
    </dgm:pt>
    <dgm:pt modelId="{705FEF38-3882-4437-B937-7D7388D34B23}">
      <dgm:prSet/>
      <dgm:spPr/>
      <dgm:t>
        <a:bodyPr/>
        <a:lstStyle/>
        <a:p>
          <a:r>
            <a:rPr lang="es-ES"/>
            <a:t>Se completa el ciclo tantas veces como generaciones se deseen o se alcance el objetivo</a:t>
          </a:r>
          <a:endParaRPr lang="en-US"/>
        </a:p>
      </dgm:t>
    </dgm:pt>
    <dgm:pt modelId="{AA390FE9-A446-473B-BBEA-8654A8266C4D}" type="parTrans" cxnId="{B7185741-CA55-44E6-BDEA-0F2B8FF2347E}">
      <dgm:prSet/>
      <dgm:spPr/>
      <dgm:t>
        <a:bodyPr/>
        <a:lstStyle/>
        <a:p>
          <a:endParaRPr lang="en-US"/>
        </a:p>
      </dgm:t>
    </dgm:pt>
    <dgm:pt modelId="{A1D3E539-EE66-45B7-9E2B-B3FDC1FB683B}" type="sibTrans" cxnId="{B7185741-CA55-44E6-BDEA-0F2B8FF2347E}">
      <dgm:prSet/>
      <dgm:spPr/>
      <dgm:t>
        <a:bodyPr/>
        <a:lstStyle/>
        <a:p>
          <a:endParaRPr lang="en-US"/>
        </a:p>
      </dgm:t>
    </dgm:pt>
    <dgm:pt modelId="{57F44672-A183-4E06-836C-BFDD443F3718}" type="pres">
      <dgm:prSet presAssocID="{FB80DAE9-E4C6-48F2-836E-04A92F980394}" presName="diagram" presStyleCnt="0">
        <dgm:presLayoutVars>
          <dgm:dir/>
          <dgm:resizeHandles val="exact"/>
        </dgm:presLayoutVars>
      </dgm:prSet>
      <dgm:spPr/>
    </dgm:pt>
    <dgm:pt modelId="{F20C52D7-3D35-458E-89CE-45755B542737}" type="pres">
      <dgm:prSet presAssocID="{C81BC3BF-D4D6-4CBF-8D30-EBC69A81211E}" presName="node" presStyleLbl="node1" presStyleIdx="0" presStyleCnt="4">
        <dgm:presLayoutVars>
          <dgm:bulletEnabled val="1"/>
        </dgm:presLayoutVars>
      </dgm:prSet>
      <dgm:spPr/>
    </dgm:pt>
    <dgm:pt modelId="{E62A24BA-009C-46B2-90D5-CDEA96B6470C}" type="pres">
      <dgm:prSet presAssocID="{8A405E41-4C6E-4C2F-9FCF-297178D9F27C}" presName="sibTrans" presStyleLbl="sibTrans2D1" presStyleIdx="0" presStyleCnt="3"/>
      <dgm:spPr/>
    </dgm:pt>
    <dgm:pt modelId="{19430A88-23CA-47C7-8E5A-279858284A97}" type="pres">
      <dgm:prSet presAssocID="{8A405E41-4C6E-4C2F-9FCF-297178D9F27C}" presName="connectorText" presStyleLbl="sibTrans2D1" presStyleIdx="0" presStyleCnt="3"/>
      <dgm:spPr/>
    </dgm:pt>
    <dgm:pt modelId="{F1D9CCE2-0493-4D90-BDE8-064D4ECD266B}" type="pres">
      <dgm:prSet presAssocID="{5B0681C0-ABD2-4317-9EFA-A7B05114E327}" presName="node" presStyleLbl="node1" presStyleIdx="1" presStyleCnt="4">
        <dgm:presLayoutVars>
          <dgm:bulletEnabled val="1"/>
        </dgm:presLayoutVars>
      </dgm:prSet>
      <dgm:spPr/>
    </dgm:pt>
    <dgm:pt modelId="{8B144F64-BA56-48B9-B77F-94CF96A6FD3D}" type="pres">
      <dgm:prSet presAssocID="{07C99284-1D05-4183-A6B1-D14929C14855}" presName="sibTrans" presStyleLbl="sibTrans2D1" presStyleIdx="1" presStyleCnt="3"/>
      <dgm:spPr/>
    </dgm:pt>
    <dgm:pt modelId="{3F1D52A0-EF1A-487E-8B81-32CEAD37FEB9}" type="pres">
      <dgm:prSet presAssocID="{07C99284-1D05-4183-A6B1-D14929C14855}" presName="connectorText" presStyleLbl="sibTrans2D1" presStyleIdx="1" presStyleCnt="3"/>
      <dgm:spPr/>
    </dgm:pt>
    <dgm:pt modelId="{B843EBEF-371B-4921-96E6-BBF7771618E8}" type="pres">
      <dgm:prSet presAssocID="{72A7E846-49D9-4BE1-B95A-872CA9FAEF3D}" presName="node" presStyleLbl="node1" presStyleIdx="2" presStyleCnt="4">
        <dgm:presLayoutVars>
          <dgm:bulletEnabled val="1"/>
        </dgm:presLayoutVars>
      </dgm:prSet>
      <dgm:spPr/>
    </dgm:pt>
    <dgm:pt modelId="{00915441-651D-475D-8F4A-1B31EF3125E5}" type="pres">
      <dgm:prSet presAssocID="{ADF0A838-CFFF-4E55-AC65-AF10EE86A05A}" presName="sibTrans" presStyleLbl="sibTrans2D1" presStyleIdx="2" presStyleCnt="3"/>
      <dgm:spPr/>
    </dgm:pt>
    <dgm:pt modelId="{9D7458DF-713E-42A9-841E-F9AE5F97C0D2}" type="pres">
      <dgm:prSet presAssocID="{ADF0A838-CFFF-4E55-AC65-AF10EE86A05A}" presName="connectorText" presStyleLbl="sibTrans2D1" presStyleIdx="2" presStyleCnt="3"/>
      <dgm:spPr/>
    </dgm:pt>
    <dgm:pt modelId="{5BB41042-B7F5-462F-8E08-2E1E2330D356}" type="pres">
      <dgm:prSet presAssocID="{705FEF38-3882-4437-B937-7D7388D34B23}" presName="node" presStyleLbl="node1" presStyleIdx="3" presStyleCnt="4">
        <dgm:presLayoutVars>
          <dgm:bulletEnabled val="1"/>
        </dgm:presLayoutVars>
      </dgm:prSet>
      <dgm:spPr/>
    </dgm:pt>
  </dgm:ptLst>
  <dgm:cxnLst>
    <dgm:cxn modelId="{4D56D200-3292-4DC9-9554-88C0CBAAA743}" type="presOf" srcId="{07C99284-1D05-4183-A6B1-D14929C14855}" destId="{3F1D52A0-EF1A-487E-8B81-32CEAD37FEB9}" srcOrd="1" destOrd="0" presId="urn:microsoft.com/office/officeart/2005/8/layout/process5"/>
    <dgm:cxn modelId="{C5539D0B-D6BB-4BFF-9386-F5EEB08A765C}" type="presOf" srcId="{8A405E41-4C6E-4C2F-9FCF-297178D9F27C}" destId="{19430A88-23CA-47C7-8E5A-279858284A97}" srcOrd="1" destOrd="0" presId="urn:microsoft.com/office/officeart/2005/8/layout/process5"/>
    <dgm:cxn modelId="{36F0521B-0FD2-46F4-8EF4-DBFA990DAC6A}" type="presOf" srcId="{C81BC3BF-D4D6-4CBF-8D30-EBC69A81211E}" destId="{F20C52D7-3D35-458E-89CE-45755B542737}" srcOrd="0" destOrd="0" presId="urn:microsoft.com/office/officeart/2005/8/layout/process5"/>
    <dgm:cxn modelId="{B2DA5823-0E59-4718-9DF4-677F93FB95DC}" srcId="{FB80DAE9-E4C6-48F2-836E-04A92F980394}" destId="{72A7E846-49D9-4BE1-B95A-872CA9FAEF3D}" srcOrd="2" destOrd="0" parTransId="{4E653E81-ED32-4152-AD36-F988565061E3}" sibTransId="{ADF0A838-CFFF-4E55-AC65-AF10EE86A05A}"/>
    <dgm:cxn modelId="{A12EF25F-9166-4598-A86D-DC41993D2D95}" type="presOf" srcId="{5B0681C0-ABD2-4317-9EFA-A7B05114E327}" destId="{F1D9CCE2-0493-4D90-BDE8-064D4ECD266B}" srcOrd="0" destOrd="0" presId="urn:microsoft.com/office/officeart/2005/8/layout/process5"/>
    <dgm:cxn modelId="{B7185741-CA55-44E6-BDEA-0F2B8FF2347E}" srcId="{FB80DAE9-E4C6-48F2-836E-04A92F980394}" destId="{705FEF38-3882-4437-B937-7D7388D34B23}" srcOrd="3" destOrd="0" parTransId="{AA390FE9-A446-473B-BBEA-8654A8266C4D}" sibTransId="{A1D3E539-EE66-45B7-9E2B-B3FDC1FB683B}"/>
    <dgm:cxn modelId="{8510AE66-4186-4692-9961-2C6CA7B3B652}" type="presOf" srcId="{ADF0A838-CFFF-4E55-AC65-AF10EE86A05A}" destId="{9D7458DF-713E-42A9-841E-F9AE5F97C0D2}" srcOrd="1" destOrd="0" presId="urn:microsoft.com/office/officeart/2005/8/layout/process5"/>
    <dgm:cxn modelId="{DE829272-D2A0-4A42-A7AD-4DA0017181E1}" type="presOf" srcId="{8A405E41-4C6E-4C2F-9FCF-297178D9F27C}" destId="{E62A24BA-009C-46B2-90D5-CDEA96B6470C}" srcOrd="0" destOrd="0" presId="urn:microsoft.com/office/officeart/2005/8/layout/process5"/>
    <dgm:cxn modelId="{7FAD987F-621C-46C8-AB7F-417D4014CEFE}" srcId="{FB80DAE9-E4C6-48F2-836E-04A92F980394}" destId="{5B0681C0-ABD2-4317-9EFA-A7B05114E327}" srcOrd="1" destOrd="0" parTransId="{25AA2CC5-A177-4321-A4E4-1B406EE1F7BA}" sibTransId="{07C99284-1D05-4183-A6B1-D14929C14855}"/>
    <dgm:cxn modelId="{02AF029D-9756-4EBE-A01C-7291987EAA1E}" type="presOf" srcId="{705FEF38-3882-4437-B937-7D7388D34B23}" destId="{5BB41042-B7F5-462F-8E08-2E1E2330D356}" srcOrd="0" destOrd="0" presId="urn:microsoft.com/office/officeart/2005/8/layout/process5"/>
    <dgm:cxn modelId="{EA51DCAC-43F9-4248-8778-8CAC8C2F7210}" type="presOf" srcId="{FB80DAE9-E4C6-48F2-836E-04A92F980394}" destId="{57F44672-A183-4E06-836C-BFDD443F3718}" srcOrd="0" destOrd="0" presId="urn:microsoft.com/office/officeart/2005/8/layout/process5"/>
    <dgm:cxn modelId="{2B84C1B4-E107-4352-8BB0-AF89A07A7EF5}" srcId="{FB80DAE9-E4C6-48F2-836E-04A92F980394}" destId="{C81BC3BF-D4D6-4CBF-8D30-EBC69A81211E}" srcOrd="0" destOrd="0" parTransId="{3CB8E08E-867B-498D-963A-6260FC55DF2F}" sibTransId="{8A405E41-4C6E-4C2F-9FCF-297178D9F27C}"/>
    <dgm:cxn modelId="{8BCCABE6-01EC-4336-8B20-9658E233BD8B}" type="presOf" srcId="{07C99284-1D05-4183-A6B1-D14929C14855}" destId="{8B144F64-BA56-48B9-B77F-94CF96A6FD3D}" srcOrd="0" destOrd="0" presId="urn:microsoft.com/office/officeart/2005/8/layout/process5"/>
    <dgm:cxn modelId="{459970E8-4E47-4D7A-879D-4DDEC7904332}" type="presOf" srcId="{72A7E846-49D9-4BE1-B95A-872CA9FAEF3D}" destId="{B843EBEF-371B-4921-96E6-BBF7771618E8}" srcOrd="0" destOrd="0" presId="urn:microsoft.com/office/officeart/2005/8/layout/process5"/>
    <dgm:cxn modelId="{E46556F8-5C12-45AC-AF42-2835BF36BAD7}" type="presOf" srcId="{ADF0A838-CFFF-4E55-AC65-AF10EE86A05A}" destId="{00915441-651D-475D-8F4A-1B31EF3125E5}" srcOrd="0" destOrd="0" presId="urn:microsoft.com/office/officeart/2005/8/layout/process5"/>
    <dgm:cxn modelId="{81F43252-82B8-4E42-A5ED-6D2C2C936B35}" type="presParOf" srcId="{57F44672-A183-4E06-836C-BFDD443F3718}" destId="{F20C52D7-3D35-458E-89CE-45755B542737}" srcOrd="0" destOrd="0" presId="urn:microsoft.com/office/officeart/2005/8/layout/process5"/>
    <dgm:cxn modelId="{38EE9816-C129-46AD-9DE9-ECCB873B2FEC}" type="presParOf" srcId="{57F44672-A183-4E06-836C-BFDD443F3718}" destId="{E62A24BA-009C-46B2-90D5-CDEA96B6470C}" srcOrd="1" destOrd="0" presId="urn:microsoft.com/office/officeart/2005/8/layout/process5"/>
    <dgm:cxn modelId="{7AE8827C-989C-4CB6-AA2D-C591D67E3AB7}" type="presParOf" srcId="{E62A24BA-009C-46B2-90D5-CDEA96B6470C}" destId="{19430A88-23CA-47C7-8E5A-279858284A97}" srcOrd="0" destOrd="0" presId="urn:microsoft.com/office/officeart/2005/8/layout/process5"/>
    <dgm:cxn modelId="{C1F33935-FC31-4E23-9B3F-DB967829FFE5}" type="presParOf" srcId="{57F44672-A183-4E06-836C-BFDD443F3718}" destId="{F1D9CCE2-0493-4D90-BDE8-064D4ECD266B}" srcOrd="2" destOrd="0" presId="urn:microsoft.com/office/officeart/2005/8/layout/process5"/>
    <dgm:cxn modelId="{AA8637DC-9060-4445-BF30-C4E1A8A92963}" type="presParOf" srcId="{57F44672-A183-4E06-836C-BFDD443F3718}" destId="{8B144F64-BA56-48B9-B77F-94CF96A6FD3D}" srcOrd="3" destOrd="0" presId="urn:microsoft.com/office/officeart/2005/8/layout/process5"/>
    <dgm:cxn modelId="{9E56A3EC-A906-4FC8-8E1E-B7233806D033}" type="presParOf" srcId="{8B144F64-BA56-48B9-B77F-94CF96A6FD3D}" destId="{3F1D52A0-EF1A-487E-8B81-32CEAD37FEB9}" srcOrd="0" destOrd="0" presId="urn:microsoft.com/office/officeart/2005/8/layout/process5"/>
    <dgm:cxn modelId="{5FC5ECBE-49D4-4919-B623-30F38831F466}" type="presParOf" srcId="{57F44672-A183-4E06-836C-BFDD443F3718}" destId="{B843EBEF-371B-4921-96E6-BBF7771618E8}" srcOrd="4" destOrd="0" presId="urn:microsoft.com/office/officeart/2005/8/layout/process5"/>
    <dgm:cxn modelId="{F086AFDE-8A72-495F-9944-3386D7B197EC}" type="presParOf" srcId="{57F44672-A183-4E06-836C-BFDD443F3718}" destId="{00915441-651D-475D-8F4A-1B31EF3125E5}" srcOrd="5" destOrd="0" presId="urn:microsoft.com/office/officeart/2005/8/layout/process5"/>
    <dgm:cxn modelId="{67875D10-31B8-4AF2-9BC4-EA90E5FAA84E}" type="presParOf" srcId="{00915441-651D-475D-8F4A-1B31EF3125E5}" destId="{9D7458DF-713E-42A9-841E-F9AE5F97C0D2}" srcOrd="0" destOrd="0" presId="urn:microsoft.com/office/officeart/2005/8/layout/process5"/>
    <dgm:cxn modelId="{6D8B56B4-A1F3-4376-80C5-FF4AF31B8115}" type="presParOf" srcId="{57F44672-A183-4E06-836C-BFDD443F3718}" destId="{5BB41042-B7F5-462F-8E08-2E1E2330D356}" srcOrd="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8F9794A8-8A70-421F-B62E-EE56F0085575}"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190668DE-30C2-4F43-ABA6-FFF341C6B3D8}">
      <dgm:prSet/>
      <dgm:spPr/>
      <dgm:t>
        <a:bodyPr/>
        <a:lstStyle/>
        <a:p>
          <a:r>
            <a:rPr lang="es-ES" dirty="0"/>
            <a:t>Introducción</a:t>
          </a:r>
          <a:endParaRPr lang="en-US" dirty="0"/>
        </a:p>
      </dgm:t>
    </dgm:pt>
    <dgm:pt modelId="{FEC734A4-D1AD-4026-9ADB-490C5A3BCD46}" type="parTrans" cxnId="{4D55DCDF-2965-4118-AD58-92D2D56E1D43}">
      <dgm:prSet/>
      <dgm:spPr/>
      <dgm:t>
        <a:bodyPr/>
        <a:lstStyle/>
        <a:p>
          <a:endParaRPr lang="en-US"/>
        </a:p>
      </dgm:t>
    </dgm:pt>
    <dgm:pt modelId="{C2C4945A-4326-442C-8208-6CD424685F34}" type="sibTrans" cxnId="{4D55DCDF-2965-4118-AD58-92D2D56E1D43}">
      <dgm:prSet phldrT="01" phldr="0"/>
      <dgm:spPr/>
      <dgm:t>
        <a:bodyPr/>
        <a:lstStyle/>
        <a:p>
          <a:r>
            <a:rPr lang="en-US"/>
            <a:t>01</a:t>
          </a:r>
        </a:p>
      </dgm:t>
    </dgm:pt>
    <dgm:pt modelId="{9BA560CE-8C85-456C-B15C-69D272EA2088}">
      <dgm:prSet/>
      <dgm:spPr/>
      <dgm:t>
        <a:bodyPr/>
        <a:lstStyle/>
        <a:p>
          <a:r>
            <a:rPr lang="es-ES" dirty="0"/>
            <a:t>Objetivos</a:t>
          </a:r>
          <a:endParaRPr lang="en-US" dirty="0"/>
        </a:p>
      </dgm:t>
    </dgm:pt>
    <dgm:pt modelId="{2531F543-4F61-485F-9AED-503F366C53F2}" type="parTrans" cxnId="{3C2FD146-CCD5-4B5E-944B-D7072C4DE2C8}">
      <dgm:prSet/>
      <dgm:spPr/>
      <dgm:t>
        <a:bodyPr/>
        <a:lstStyle/>
        <a:p>
          <a:endParaRPr lang="en-US"/>
        </a:p>
      </dgm:t>
    </dgm:pt>
    <dgm:pt modelId="{17450D77-7230-4D74-8CA1-E73E5EE43768}" type="sibTrans" cxnId="{3C2FD146-CCD5-4B5E-944B-D7072C4DE2C8}">
      <dgm:prSet phldrT="02" phldr="0"/>
      <dgm:spPr/>
      <dgm:t>
        <a:bodyPr/>
        <a:lstStyle/>
        <a:p>
          <a:r>
            <a:rPr lang="en-US"/>
            <a:t>02</a:t>
          </a:r>
        </a:p>
      </dgm:t>
    </dgm:pt>
    <dgm:pt modelId="{F367BD86-07AC-43DB-BFF8-03430D06D192}">
      <dgm:prSet/>
      <dgm:spPr/>
      <dgm:t>
        <a:bodyPr/>
        <a:lstStyle/>
        <a:p>
          <a:r>
            <a:rPr lang="es-ES" dirty="0"/>
            <a:t>Marco Teórico</a:t>
          </a:r>
          <a:endParaRPr lang="en-US" dirty="0"/>
        </a:p>
      </dgm:t>
    </dgm:pt>
    <dgm:pt modelId="{FE1F897E-22DA-43E9-83BE-346DFAC341AD}" type="parTrans" cxnId="{7A04F54D-7A90-42AA-A7A1-02601BDD7594}">
      <dgm:prSet/>
      <dgm:spPr/>
      <dgm:t>
        <a:bodyPr/>
        <a:lstStyle/>
        <a:p>
          <a:endParaRPr lang="en-US"/>
        </a:p>
      </dgm:t>
    </dgm:pt>
    <dgm:pt modelId="{4760B6E1-304F-455E-8F6D-EB08C41BAEAD}" type="sibTrans" cxnId="{7A04F54D-7A90-42AA-A7A1-02601BDD7594}">
      <dgm:prSet phldrT="03" phldr="0"/>
      <dgm:spPr/>
      <dgm:t>
        <a:bodyPr/>
        <a:lstStyle/>
        <a:p>
          <a:r>
            <a:rPr lang="en-US"/>
            <a:t>03</a:t>
          </a:r>
        </a:p>
      </dgm:t>
    </dgm:pt>
    <dgm:pt modelId="{64DE9026-8BA6-43B9-8398-9E45F728F237}">
      <dgm:prSet/>
      <dgm:spPr/>
      <dgm:t>
        <a:bodyPr/>
        <a:lstStyle/>
        <a:p>
          <a:r>
            <a:rPr lang="es-ES" dirty="0"/>
            <a:t>Marco Metodológico</a:t>
          </a:r>
          <a:endParaRPr lang="en-US" dirty="0"/>
        </a:p>
      </dgm:t>
    </dgm:pt>
    <dgm:pt modelId="{6503F6E2-0878-4246-8970-5A70DD0CD0AE}" type="parTrans" cxnId="{551E8CA9-B0EF-42E1-8242-1300C547AB47}">
      <dgm:prSet/>
      <dgm:spPr/>
      <dgm:t>
        <a:bodyPr/>
        <a:lstStyle/>
        <a:p>
          <a:endParaRPr lang="en-US"/>
        </a:p>
      </dgm:t>
    </dgm:pt>
    <dgm:pt modelId="{B133B024-FCB5-4968-9EFA-1AA652CB5831}" type="sibTrans" cxnId="{551E8CA9-B0EF-42E1-8242-1300C547AB47}">
      <dgm:prSet phldrT="04" phldr="0"/>
      <dgm:spPr/>
      <dgm:t>
        <a:bodyPr/>
        <a:lstStyle/>
        <a:p>
          <a:r>
            <a:rPr lang="en-US"/>
            <a:t>04</a:t>
          </a:r>
        </a:p>
      </dgm:t>
    </dgm:pt>
    <dgm:pt modelId="{A983D73F-0101-4A25-B180-D793E9087756}">
      <dgm:prSet/>
      <dgm:spPr/>
      <dgm:t>
        <a:bodyPr/>
        <a:lstStyle/>
        <a:p>
          <a:r>
            <a:rPr lang="es-ES" dirty="0"/>
            <a:t>Análisis y Resultados</a:t>
          </a:r>
          <a:endParaRPr lang="en-US" dirty="0"/>
        </a:p>
      </dgm:t>
    </dgm:pt>
    <dgm:pt modelId="{85909E2A-7F87-4E92-A929-60158890E2A5}" type="parTrans" cxnId="{70349AD4-F19C-41FA-ACA8-61731DB38C9D}">
      <dgm:prSet/>
      <dgm:spPr/>
      <dgm:t>
        <a:bodyPr/>
        <a:lstStyle/>
        <a:p>
          <a:endParaRPr lang="en-US"/>
        </a:p>
      </dgm:t>
    </dgm:pt>
    <dgm:pt modelId="{C4F6E9DF-9AB8-4EF6-8527-CA7E743707F2}" type="sibTrans" cxnId="{70349AD4-F19C-41FA-ACA8-61731DB38C9D}">
      <dgm:prSet phldrT="05" phldr="0"/>
      <dgm:spPr/>
      <dgm:t>
        <a:bodyPr/>
        <a:lstStyle/>
        <a:p>
          <a:r>
            <a:rPr lang="en-US"/>
            <a:t>05</a:t>
          </a:r>
        </a:p>
      </dgm:t>
    </dgm:pt>
    <dgm:pt modelId="{5F7D4D66-F5F5-493C-AB67-A15A29B90EE4}">
      <dgm:prSet/>
      <dgm:spPr/>
      <dgm:t>
        <a:bodyPr/>
        <a:lstStyle/>
        <a:p>
          <a:r>
            <a:rPr lang="en-US" dirty="0" err="1"/>
            <a:t>Conclusiones</a:t>
          </a:r>
          <a:endParaRPr lang="en-US" dirty="0"/>
        </a:p>
      </dgm:t>
    </dgm:pt>
    <dgm:pt modelId="{C4F57B53-A61F-48B8-98D9-378E29BCA45A}" type="parTrans" cxnId="{93496111-4F4D-47A9-A06D-8979BCD01B70}">
      <dgm:prSet/>
      <dgm:spPr/>
      <dgm:t>
        <a:bodyPr/>
        <a:lstStyle/>
        <a:p>
          <a:endParaRPr lang="es-ES"/>
        </a:p>
      </dgm:t>
    </dgm:pt>
    <dgm:pt modelId="{E051299B-9EFC-4C0C-B926-8EC58BBDADCB}" type="sibTrans" cxnId="{93496111-4F4D-47A9-A06D-8979BCD01B70}">
      <dgm:prSet phldrT="06" phldr="0"/>
      <dgm:spPr/>
      <dgm:t>
        <a:bodyPr/>
        <a:lstStyle/>
        <a:p>
          <a:r>
            <a:rPr lang="es-ES"/>
            <a:t>06</a:t>
          </a:r>
        </a:p>
      </dgm:t>
    </dgm:pt>
    <dgm:pt modelId="{E9836D93-5DCA-4B89-A8A4-931C3FEDA4C5}" type="pres">
      <dgm:prSet presAssocID="{8F9794A8-8A70-421F-B62E-EE56F0085575}" presName="Name0" presStyleCnt="0">
        <dgm:presLayoutVars>
          <dgm:animLvl val="lvl"/>
          <dgm:resizeHandles val="exact"/>
        </dgm:presLayoutVars>
      </dgm:prSet>
      <dgm:spPr/>
    </dgm:pt>
    <dgm:pt modelId="{1CDD58B1-DF2C-423E-8411-BE5AA71216F0}" type="pres">
      <dgm:prSet presAssocID="{190668DE-30C2-4F43-ABA6-FFF341C6B3D8}" presName="compositeNode" presStyleCnt="0">
        <dgm:presLayoutVars>
          <dgm:bulletEnabled val="1"/>
        </dgm:presLayoutVars>
      </dgm:prSet>
      <dgm:spPr/>
    </dgm:pt>
    <dgm:pt modelId="{F20D97B7-9AB6-46EE-AE86-77B17BB6714B}" type="pres">
      <dgm:prSet presAssocID="{190668DE-30C2-4F43-ABA6-FFF341C6B3D8}" presName="bgRect" presStyleLbl="alignNode1" presStyleIdx="0" presStyleCnt="6" custLinFactNeighborX="-320" custLinFactNeighborY="-1396"/>
      <dgm:spPr/>
    </dgm:pt>
    <dgm:pt modelId="{7784C80E-DE6E-4396-A1A9-82D8461E86D2}" type="pres">
      <dgm:prSet presAssocID="{C2C4945A-4326-442C-8208-6CD424685F34}" presName="sibTransNodeRect" presStyleLbl="alignNode1" presStyleIdx="0" presStyleCnt="6">
        <dgm:presLayoutVars>
          <dgm:chMax val="0"/>
          <dgm:bulletEnabled val="1"/>
        </dgm:presLayoutVars>
      </dgm:prSet>
      <dgm:spPr/>
    </dgm:pt>
    <dgm:pt modelId="{828EB561-660F-4FD5-975F-80DCE4EF5C5C}" type="pres">
      <dgm:prSet presAssocID="{190668DE-30C2-4F43-ABA6-FFF341C6B3D8}" presName="nodeRect" presStyleLbl="alignNode1" presStyleIdx="0" presStyleCnt="6">
        <dgm:presLayoutVars>
          <dgm:bulletEnabled val="1"/>
        </dgm:presLayoutVars>
      </dgm:prSet>
      <dgm:spPr/>
    </dgm:pt>
    <dgm:pt modelId="{D34629D2-441E-47FB-9730-4FDABC5A885A}" type="pres">
      <dgm:prSet presAssocID="{C2C4945A-4326-442C-8208-6CD424685F34}" presName="sibTrans" presStyleCnt="0"/>
      <dgm:spPr/>
    </dgm:pt>
    <dgm:pt modelId="{916DFFA6-0609-4FAE-92DB-6D6485DE3870}" type="pres">
      <dgm:prSet presAssocID="{9BA560CE-8C85-456C-B15C-69D272EA2088}" presName="compositeNode" presStyleCnt="0">
        <dgm:presLayoutVars>
          <dgm:bulletEnabled val="1"/>
        </dgm:presLayoutVars>
      </dgm:prSet>
      <dgm:spPr/>
    </dgm:pt>
    <dgm:pt modelId="{59E949DC-9107-4458-8423-02BF28EE40E5}" type="pres">
      <dgm:prSet presAssocID="{9BA560CE-8C85-456C-B15C-69D272EA2088}" presName="bgRect" presStyleLbl="alignNode1" presStyleIdx="1" presStyleCnt="6"/>
      <dgm:spPr/>
    </dgm:pt>
    <dgm:pt modelId="{2F933B22-DF7A-450F-BA26-2066A54A2E3C}" type="pres">
      <dgm:prSet presAssocID="{17450D77-7230-4D74-8CA1-E73E5EE43768}" presName="sibTransNodeRect" presStyleLbl="alignNode1" presStyleIdx="1" presStyleCnt="6">
        <dgm:presLayoutVars>
          <dgm:chMax val="0"/>
          <dgm:bulletEnabled val="1"/>
        </dgm:presLayoutVars>
      </dgm:prSet>
      <dgm:spPr/>
    </dgm:pt>
    <dgm:pt modelId="{F4A85BB9-D3D8-40EB-83A0-65403DF6B97C}" type="pres">
      <dgm:prSet presAssocID="{9BA560CE-8C85-456C-B15C-69D272EA2088}" presName="nodeRect" presStyleLbl="alignNode1" presStyleIdx="1" presStyleCnt="6">
        <dgm:presLayoutVars>
          <dgm:bulletEnabled val="1"/>
        </dgm:presLayoutVars>
      </dgm:prSet>
      <dgm:spPr/>
    </dgm:pt>
    <dgm:pt modelId="{5FF01095-6B41-45BA-9715-74CAB9224979}" type="pres">
      <dgm:prSet presAssocID="{17450D77-7230-4D74-8CA1-E73E5EE43768}" presName="sibTrans" presStyleCnt="0"/>
      <dgm:spPr/>
    </dgm:pt>
    <dgm:pt modelId="{67C85B06-A74F-4FF0-AC4F-0EEA6928F225}" type="pres">
      <dgm:prSet presAssocID="{F367BD86-07AC-43DB-BFF8-03430D06D192}" presName="compositeNode" presStyleCnt="0">
        <dgm:presLayoutVars>
          <dgm:bulletEnabled val="1"/>
        </dgm:presLayoutVars>
      </dgm:prSet>
      <dgm:spPr/>
    </dgm:pt>
    <dgm:pt modelId="{3BB9E0C3-8619-42FE-B022-44FA56053904}" type="pres">
      <dgm:prSet presAssocID="{F367BD86-07AC-43DB-BFF8-03430D06D192}" presName="bgRect" presStyleLbl="alignNode1" presStyleIdx="2" presStyleCnt="6"/>
      <dgm:spPr/>
    </dgm:pt>
    <dgm:pt modelId="{96E48A1B-27DE-4E58-A1C8-D26E6A1C8A70}" type="pres">
      <dgm:prSet presAssocID="{4760B6E1-304F-455E-8F6D-EB08C41BAEAD}" presName="sibTransNodeRect" presStyleLbl="alignNode1" presStyleIdx="2" presStyleCnt="6">
        <dgm:presLayoutVars>
          <dgm:chMax val="0"/>
          <dgm:bulletEnabled val="1"/>
        </dgm:presLayoutVars>
      </dgm:prSet>
      <dgm:spPr/>
    </dgm:pt>
    <dgm:pt modelId="{B49265C1-E148-45EA-ADC1-AB2FC888C4B4}" type="pres">
      <dgm:prSet presAssocID="{F367BD86-07AC-43DB-BFF8-03430D06D192}" presName="nodeRect" presStyleLbl="alignNode1" presStyleIdx="2" presStyleCnt="6">
        <dgm:presLayoutVars>
          <dgm:bulletEnabled val="1"/>
        </dgm:presLayoutVars>
      </dgm:prSet>
      <dgm:spPr/>
    </dgm:pt>
    <dgm:pt modelId="{A2C5CB4A-5EF8-4FE9-864B-D92DDB605B5A}" type="pres">
      <dgm:prSet presAssocID="{4760B6E1-304F-455E-8F6D-EB08C41BAEAD}" presName="sibTrans" presStyleCnt="0"/>
      <dgm:spPr/>
    </dgm:pt>
    <dgm:pt modelId="{22F6860C-A3F0-4DE3-9C0E-7799CAD82A02}" type="pres">
      <dgm:prSet presAssocID="{64DE9026-8BA6-43B9-8398-9E45F728F237}" presName="compositeNode" presStyleCnt="0">
        <dgm:presLayoutVars>
          <dgm:bulletEnabled val="1"/>
        </dgm:presLayoutVars>
      </dgm:prSet>
      <dgm:spPr/>
    </dgm:pt>
    <dgm:pt modelId="{DAD02E5E-ADF7-4784-82DD-115B60E4DAE5}" type="pres">
      <dgm:prSet presAssocID="{64DE9026-8BA6-43B9-8398-9E45F728F237}" presName="bgRect" presStyleLbl="alignNode1" presStyleIdx="3" presStyleCnt="6" custLinFactNeighborX="371" custLinFactNeighborY="-71116"/>
      <dgm:spPr/>
    </dgm:pt>
    <dgm:pt modelId="{913218F3-D62C-4F1B-A691-1E9CE68116B6}" type="pres">
      <dgm:prSet presAssocID="{B133B024-FCB5-4968-9EFA-1AA652CB5831}" presName="sibTransNodeRect" presStyleLbl="alignNode1" presStyleIdx="3" presStyleCnt="6">
        <dgm:presLayoutVars>
          <dgm:chMax val="0"/>
          <dgm:bulletEnabled val="1"/>
        </dgm:presLayoutVars>
      </dgm:prSet>
      <dgm:spPr/>
    </dgm:pt>
    <dgm:pt modelId="{620A3084-F967-42F1-8AD0-BF4C8ECCC00F}" type="pres">
      <dgm:prSet presAssocID="{64DE9026-8BA6-43B9-8398-9E45F728F237}" presName="nodeRect" presStyleLbl="alignNode1" presStyleIdx="3" presStyleCnt="6">
        <dgm:presLayoutVars>
          <dgm:bulletEnabled val="1"/>
        </dgm:presLayoutVars>
      </dgm:prSet>
      <dgm:spPr/>
    </dgm:pt>
    <dgm:pt modelId="{EE212A85-CB26-4D0F-9C2A-AB4561742467}" type="pres">
      <dgm:prSet presAssocID="{B133B024-FCB5-4968-9EFA-1AA652CB5831}" presName="sibTrans" presStyleCnt="0"/>
      <dgm:spPr/>
    </dgm:pt>
    <dgm:pt modelId="{4D3759C2-3FD5-4090-9D2B-50EA2377C2A8}" type="pres">
      <dgm:prSet presAssocID="{A983D73F-0101-4A25-B180-D793E9087756}" presName="compositeNode" presStyleCnt="0">
        <dgm:presLayoutVars>
          <dgm:bulletEnabled val="1"/>
        </dgm:presLayoutVars>
      </dgm:prSet>
      <dgm:spPr/>
    </dgm:pt>
    <dgm:pt modelId="{AA38AE72-A8F9-4110-B663-36F447D9850E}" type="pres">
      <dgm:prSet presAssocID="{A983D73F-0101-4A25-B180-D793E9087756}" presName="bgRect" presStyleLbl="alignNode1" presStyleIdx="4" presStyleCnt="6"/>
      <dgm:spPr/>
    </dgm:pt>
    <dgm:pt modelId="{C63CFD0C-D0CF-4800-B2F6-425165A1DAD4}" type="pres">
      <dgm:prSet presAssocID="{C4F6E9DF-9AB8-4EF6-8527-CA7E743707F2}" presName="sibTransNodeRect" presStyleLbl="alignNode1" presStyleIdx="4" presStyleCnt="6">
        <dgm:presLayoutVars>
          <dgm:chMax val="0"/>
          <dgm:bulletEnabled val="1"/>
        </dgm:presLayoutVars>
      </dgm:prSet>
      <dgm:spPr/>
    </dgm:pt>
    <dgm:pt modelId="{F5CC78B3-A473-4112-9255-D6A02FFB3A47}" type="pres">
      <dgm:prSet presAssocID="{A983D73F-0101-4A25-B180-D793E9087756}" presName="nodeRect" presStyleLbl="alignNode1" presStyleIdx="4" presStyleCnt="6">
        <dgm:presLayoutVars>
          <dgm:bulletEnabled val="1"/>
        </dgm:presLayoutVars>
      </dgm:prSet>
      <dgm:spPr/>
    </dgm:pt>
    <dgm:pt modelId="{04CE5D40-E15F-4768-BCFE-CD8F801D0006}" type="pres">
      <dgm:prSet presAssocID="{C4F6E9DF-9AB8-4EF6-8527-CA7E743707F2}" presName="sibTrans" presStyleCnt="0"/>
      <dgm:spPr/>
    </dgm:pt>
    <dgm:pt modelId="{5CAA629B-6E5B-45F5-8E05-A5CCE8212F9F}" type="pres">
      <dgm:prSet presAssocID="{5F7D4D66-F5F5-493C-AB67-A15A29B90EE4}" presName="compositeNode" presStyleCnt="0">
        <dgm:presLayoutVars>
          <dgm:bulletEnabled val="1"/>
        </dgm:presLayoutVars>
      </dgm:prSet>
      <dgm:spPr/>
    </dgm:pt>
    <dgm:pt modelId="{21209044-5039-47AA-84F1-5F696A8DBE68}" type="pres">
      <dgm:prSet presAssocID="{5F7D4D66-F5F5-493C-AB67-A15A29B90EE4}" presName="bgRect" presStyleLbl="alignNode1" presStyleIdx="5" presStyleCnt="6"/>
      <dgm:spPr/>
    </dgm:pt>
    <dgm:pt modelId="{09E0C4CA-D620-430E-8D54-666AADB05AB3}" type="pres">
      <dgm:prSet presAssocID="{E051299B-9EFC-4C0C-B926-8EC58BBDADCB}" presName="sibTransNodeRect" presStyleLbl="alignNode1" presStyleIdx="5" presStyleCnt="6">
        <dgm:presLayoutVars>
          <dgm:chMax val="0"/>
          <dgm:bulletEnabled val="1"/>
        </dgm:presLayoutVars>
      </dgm:prSet>
      <dgm:spPr/>
    </dgm:pt>
    <dgm:pt modelId="{426D4B6F-41EB-43BC-B674-4D569F6F4286}" type="pres">
      <dgm:prSet presAssocID="{5F7D4D66-F5F5-493C-AB67-A15A29B90EE4}" presName="nodeRect" presStyleLbl="alignNode1" presStyleIdx="5" presStyleCnt="6">
        <dgm:presLayoutVars>
          <dgm:bulletEnabled val="1"/>
        </dgm:presLayoutVars>
      </dgm:prSet>
      <dgm:spPr/>
    </dgm:pt>
  </dgm:ptLst>
  <dgm:cxnLst>
    <dgm:cxn modelId="{0394EA06-CF15-4D9B-ACF6-AFD146912611}" type="presOf" srcId="{190668DE-30C2-4F43-ABA6-FFF341C6B3D8}" destId="{828EB561-660F-4FD5-975F-80DCE4EF5C5C}" srcOrd="1" destOrd="0" presId="urn:microsoft.com/office/officeart/2016/7/layout/LinearBlockProcessNumbered"/>
    <dgm:cxn modelId="{37CA8607-6CE5-4635-BAD5-F778D8915676}" type="presOf" srcId="{C4F6E9DF-9AB8-4EF6-8527-CA7E743707F2}" destId="{C63CFD0C-D0CF-4800-B2F6-425165A1DAD4}" srcOrd="0" destOrd="0" presId="urn:microsoft.com/office/officeart/2016/7/layout/LinearBlockProcessNumbered"/>
    <dgm:cxn modelId="{DB74C90A-A499-4C3D-8A91-6667BC5ECA92}" type="presOf" srcId="{A983D73F-0101-4A25-B180-D793E9087756}" destId="{AA38AE72-A8F9-4110-B663-36F447D9850E}" srcOrd="0" destOrd="0" presId="urn:microsoft.com/office/officeart/2016/7/layout/LinearBlockProcessNumbered"/>
    <dgm:cxn modelId="{A08DA20F-69F9-432A-9DF2-BF06ECB76C5A}" type="presOf" srcId="{190668DE-30C2-4F43-ABA6-FFF341C6B3D8}" destId="{F20D97B7-9AB6-46EE-AE86-77B17BB6714B}" srcOrd="0" destOrd="0" presId="urn:microsoft.com/office/officeart/2016/7/layout/LinearBlockProcessNumbered"/>
    <dgm:cxn modelId="{BDA10211-61CD-49B1-83F4-44E07D8F5389}" type="presOf" srcId="{9BA560CE-8C85-456C-B15C-69D272EA2088}" destId="{F4A85BB9-D3D8-40EB-83A0-65403DF6B97C}" srcOrd="1" destOrd="0" presId="urn:microsoft.com/office/officeart/2016/7/layout/LinearBlockProcessNumbered"/>
    <dgm:cxn modelId="{93496111-4F4D-47A9-A06D-8979BCD01B70}" srcId="{8F9794A8-8A70-421F-B62E-EE56F0085575}" destId="{5F7D4D66-F5F5-493C-AB67-A15A29B90EE4}" srcOrd="5" destOrd="0" parTransId="{C4F57B53-A61F-48B8-98D9-378E29BCA45A}" sibTransId="{E051299B-9EFC-4C0C-B926-8EC58BBDADCB}"/>
    <dgm:cxn modelId="{89A0EE19-9C4D-4F9E-830B-C180B9221A12}" type="presOf" srcId="{B133B024-FCB5-4968-9EFA-1AA652CB5831}" destId="{913218F3-D62C-4F1B-A691-1E9CE68116B6}" srcOrd="0" destOrd="0" presId="urn:microsoft.com/office/officeart/2016/7/layout/LinearBlockProcessNumbered"/>
    <dgm:cxn modelId="{5A12461A-CFE5-4A11-9E8D-C6CAA7B406D1}" type="presOf" srcId="{64DE9026-8BA6-43B9-8398-9E45F728F237}" destId="{620A3084-F967-42F1-8AD0-BF4C8ECCC00F}" srcOrd="1" destOrd="0" presId="urn:microsoft.com/office/officeart/2016/7/layout/LinearBlockProcessNumbered"/>
    <dgm:cxn modelId="{5EA53A20-5CAB-4D3B-8CA2-D530A3AC014B}" type="presOf" srcId="{5F7D4D66-F5F5-493C-AB67-A15A29B90EE4}" destId="{21209044-5039-47AA-84F1-5F696A8DBE68}" srcOrd="0" destOrd="0" presId="urn:microsoft.com/office/officeart/2016/7/layout/LinearBlockProcessNumbered"/>
    <dgm:cxn modelId="{A39D105E-7F52-4CB2-863E-D076D0061AFD}" type="presOf" srcId="{17450D77-7230-4D74-8CA1-E73E5EE43768}" destId="{2F933B22-DF7A-450F-BA26-2066A54A2E3C}" srcOrd="0" destOrd="0" presId="urn:microsoft.com/office/officeart/2016/7/layout/LinearBlockProcessNumbered"/>
    <dgm:cxn modelId="{3C2FD146-CCD5-4B5E-944B-D7072C4DE2C8}" srcId="{8F9794A8-8A70-421F-B62E-EE56F0085575}" destId="{9BA560CE-8C85-456C-B15C-69D272EA2088}" srcOrd="1" destOrd="0" parTransId="{2531F543-4F61-485F-9AED-503F366C53F2}" sibTransId="{17450D77-7230-4D74-8CA1-E73E5EE43768}"/>
    <dgm:cxn modelId="{4EFA874A-FA1E-4D81-A556-2BE3D9DD3C03}" type="presOf" srcId="{F367BD86-07AC-43DB-BFF8-03430D06D192}" destId="{B49265C1-E148-45EA-ADC1-AB2FC888C4B4}" srcOrd="1" destOrd="0" presId="urn:microsoft.com/office/officeart/2016/7/layout/LinearBlockProcessNumbered"/>
    <dgm:cxn modelId="{7A04F54D-7A90-42AA-A7A1-02601BDD7594}" srcId="{8F9794A8-8A70-421F-B62E-EE56F0085575}" destId="{F367BD86-07AC-43DB-BFF8-03430D06D192}" srcOrd="2" destOrd="0" parTransId="{FE1F897E-22DA-43E9-83BE-346DFAC341AD}" sibTransId="{4760B6E1-304F-455E-8F6D-EB08C41BAEAD}"/>
    <dgm:cxn modelId="{7880346E-A2C0-4C7A-874C-032B0E2E1CDA}" type="presOf" srcId="{8F9794A8-8A70-421F-B62E-EE56F0085575}" destId="{E9836D93-5DCA-4B89-A8A4-931C3FEDA4C5}" srcOrd="0" destOrd="0" presId="urn:microsoft.com/office/officeart/2016/7/layout/LinearBlockProcessNumbered"/>
    <dgm:cxn modelId="{6C69B26E-7A24-4D0E-B7FE-0DD8E6014606}" type="presOf" srcId="{4760B6E1-304F-455E-8F6D-EB08C41BAEAD}" destId="{96E48A1B-27DE-4E58-A1C8-D26E6A1C8A70}" srcOrd="0" destOrd="0" presId="urn:microsoft.com/office/officeart/2016/7/layout/LinearBlockProcessNumbered"/>
    <dgm:cxn modelId="{BF531552-D22B-462E-A36F-01264330F723}" type="presOf" srcId="{9BA560CE-8C85-456C-B15C-69D272EA2088}" destId="{59E949DC-9107-4458-8423-02BF28EE40E5}" srcOrd="0" destOrd="0" presId="urn:microsoft.com/office/officeart/2016/7/layout/LinearBlockProcessNumbered"/>
    <dgm:cxn modelId="{6DE95E7F-9C88-43E7-A88D-21DB41F90D2D}" type="presOf" srcId="{E051299B-9EFC-4C0C-B926-8EC58BBDADCB}" destId="{09E0C4CA-D620-430E-8D54-666AADB05AB3}" srcOrd="0" destOrd="0" presId="urn:microsoft.com/office/officeart/2016/7/layout/LinearBlockProcessNumbered"/>
    <dgm:cxn modelId="{551E8CA9-B0EF-42E1-8242-1300C547AB47}" srcId="{8F9794A8-8A70-421F-B62E-EE56F0085575}" destId="{64DE9026-8BA6-43B9-8398-9E45F728F237}" srcOrd="3" destOrd="0" parTransId="{6503F6E2-0878-4246-8970-5A70DD0CD0AE}" sibTransId="{B133B024-FCB5-4968-9EFA-1AA652CB5831}"/>
    <dgm:cxn modelId="{C2F5B0B1-759F-4270-A632-1CFC3B082474}" type="presOf" srcId="{5F7D4D66-F5F5-493C-AB67-A15A29B90EE4}" destId="{426D4B6F-41EB-43BC-B674-4D569F6F4286}" srcOrd="1" destOrd="0" presId="urn:microsoft.com/office/officeart/2016/7/layout/LinearBlockProcessNumbered"/>
    <dgm:cxn modelId="{1C8071C2-F42F-4822-A2EA-C23F1D9C35A7}" type="presOf" srcId="{A983D73F-0101-4A25-B180-D793E9087756}" destId="{F5CC78B3-A473-4112-9255-D6A02FFB3A47}" srcOrd="1" destOrd="0" presId="urn:microsoft.com/office/officeart/2016/7/layout/LinearBlockProcessNumbered"/>
    <dgm:cxn modelId="{F707BEC6-C67F-4CD8-BD59-9C94F0C335A3}" type="presOf" srcId="{F367BD86-07AC-43DB-BFF8-03430D06D192}" destId="{3BB9E0C3-8619-42FE-B022-44FA56053904}" srcOrd="0" destOrd="0" presId="urn:microsoft.com/office/officeart/2016/7/layout/LinearBlockProcessNumbered"/>
    <dgm:cxn modelId="{70349AD4-F19C-41FA-ACA8-61731DB38C9D}" srcId="{8F9794A8-8A70-421F-B62E-EE56F0085575}" destId="{A983D73F-0101-4A25-B180-D793E9087756}" srcOrd="4" destOrd="0" parTransId="{85909E2A-7F87-4E92-A929-60158890E2A5}" sibTransId="{C4F6E9DF-9AB8-4EF6-8527-CA7E743707F2}"/>
    <dgm:cxn modelId="{3E350FD6-ED00-4BD7-A9A0-02F623E8FE72}" type="presOf" srcId="{C2C4945A-4326-442C-8208-6CD424685F34}" destId="{7784C80E-DE6E-4396-A1A9-82D8461E86D2}" srcOrd="0" destOrd="0" presId="urn:microsoft.com/office/officeart/2016/7/layout/LinearBlockProcessNumbered"/>
    <dgm:cxn modelId="{4D55DCDF-2965-4118-AD58-92D2D56E1D43}" srcId="{8F9794A8-8A70-421F-B62E-EE56F0085575}" destId="{190668DE-30C2-4F43-ABA6-FFF341C6B3D8}" srcOrd="0" destOrd="0" parTransId="{FEC734A4-D1AD-4026-9ADB-490C5A3BCD46}" sibTransId="{C2C4945A-4326-442C-8208-6CD424685F34}"/>
    <dgm:cxn modelId="{F71A28E6-2DB1-4DE6-ACAF-03930E4BC1A4}" type="presOf" srcId="{64DE9026-8BA6-43B9-8398-9E45F728F237}" destId="{DAD02E5E-ADF7-4784-82DD-115B60E4DAE5}" srcOrd="0" destOrd="0" presId="urn:microsoft.com/office/officeart/2016/7/layout/LinearBlockProcessNumbered"/>
    <dgm:cxn modelId="{63244ACE-0E7F-4FF4-AF04-4CED1D991F48}" type="presParOf" srcId="{E9836D93-5DCA-4B89-A8A4-931C3FEDA4C5}" destId="{1CDD58B1-DF2C-423E-8411-BE5AA71216F0}" srcOrd="0" destOrd="0" presId="urn:microsoft.com/office/officeart/2016/7/layout/LinearBlockProcessNumbered"/>
    <dgm:cxn modelId="{B7A0C6A6-7E6B-4ADD-A479-B17AABF7500B}" type="presParOf" srcId="{1CDD58B1-DF2C-423E-8411-BE5AA71216F0}" destId="{F20D97B7-9AB6-46EE-AE86-77B17BB6714B}" srcOrd="0" destOrd="0" presId="urn:microsoft.com/office/officeart/2016/7/layout/LinearBlockProcessNumbered"/>
    <dgm:cxn modelId="{C1242A7D-F233-4F9B-8135-C025BD74A58C}" type="presParOf" srcId="{1CDD58B1-DF2C-423E-8411-BE5AA71216F0}" destId="{7784C80E-DE6E-4396-A1A9-82D8461E86D2}" srcOrd="1" destOrd="0" presId="urn:microsoft.com/office/officeart/2016/7/layout/LinearBlockProcessNumbered"/>
    <dgm:cxn modelId="{55B42244-B868-4266-AF9B-595C4F5BC466}" type="presParOf" srcId="{1CDD58B1-DF2C-423E-8411-BE5AA71216F0}" destId="{828EB561-660F-4FD5-975F-80DCE4EF5C5C}" srcOrd="2" destOrd="0" presId="urn:microsoft.com/office/officeart/2016/7/layout/LinearBlockProcessNumbered"/>
    <dgm:cxn modelId="{7F16314D-FC0D-47F3-9AC2-109FDFC8E811}" type="presParOf" srcId="{E9836D93-5DCA-4B89-A8A4-931C3FEDA4C5}" destId="{D34629D2-441E-47FB-9730-4FDABC5A885A}" srcOrd="1" destOrd="0" presId="urn:microsoft.com/office/officeart/2016/7/layout/LinearBlockProcessNumbered"/>
    <dgm:cxn modelId="{CEB6EE08-2C8F-45F0-AB5C-A25944C835A9}" type="presParOf" srcId="{E9836D93-5DCA-4B89-A8A4-931C3FEDA4C5}" destId="{916DFFA6-0609-4FAE-92DB-6D6485DE3870}" srcOrd="2" destOrd="0" presId="urn:microsoft.com/office/officeart/2016/7/layout/LinearBlockProcessNumbered"/>
    <dgm:cxn modelId="{7807B083-FEE1-4461-9372-BDFD2918127D}" type="presParOf" srcId="{916DFFA6-0609-4FAE-92DB-6D6485DE3870}" destId="{59E949DC-9107-4458-8423-02BF28EE40E5}" srcOrd="0" destOrd="0" presId="urn:microsoft.com/office/officeart/2016/7/layout/LinearBlockProcessNumbered"/>
    <dgm:cxn modelId="{7829DA5D-FAD7-4799-A957-F8C111D74DD1}" type="presParOf" srcId="{916DFFA6-0609-4FAE-92DB-6D6485DE3870}" destId="{2F933B22-DF7A-450F-BA26-2066A54A2E3C}" srcOrd="1" destOrd="0" presId="urn:microsoft.com/office/officeart/2016/7/layout/LinearBlockProcessNumbered"/>
    <dgm:cxn modelId="{21172AF8-CFE4-423D-AFAA-59260E035C4E}" type="presParOf" srcId="{916DFFA6-0609-4FAE-92DB-6D6485DE3870}" destId="{F4A85BB9-D3D8-40EB-83A0-65403DF6B97C}" srcOrd="2" destOrd="0" presId="urn:microsoft.com/office/officeart/2016/7/layout/LinearBlockProcessNumbered"/>
    <dgm:cxn modelId="{3922A445-647C-442C-B270-54438D7D6AF6}" type="presParOf" srcId="{E9836D93-5DCA-4B89-A8A4-931C3FEDA4C5}" destId="{5FF01095-6B41-45BA-9715-74CAB9224979}" srcOrd="3" destOrd="0" presId="urn:microsoft.com/office/officeart/2016/7/layout/LinearBlockProcessNumbered"/>
    <dgm:cxn modelId="{B652F387-586B-47F2-9675-22EB566D9E01}" type="presParOf" srcId="{E9836D93-5DCA-4B89-A8A4-931C3FEDA4C5}" destId="{67C85B06-A74F-4FF0-AC4F-0EEA6928F225}" srcOrd="4" destOrd="0" presId="urn:microsoft.com/office/officeart/2016/7/layout/LinearBlockProcessNumbered"/>
    <dgm:cxn modelId="{6AED5277-5DA1-4820-AE54-4B261E8938B6}" type="presParOf" srcId="{67C85B06-A74F-4FF0-AC4F-0EEA6928F225}" destId="{3BB9E0C3-8619-42FE-B022-44FA56053904}" srcOrd="0" destOrd="0" presId="urn:microsoft.com/office/officeart/2016/7/layout/LinearBlockProcessNumbered"/>
    <dgm:cxn modelId="{D81126BE-D70D-4BC9-B8A0-8693CAC753E6}" type="presParOf" srcId="{67C85B06-A74F-4FF0-AC4F-0EEA6928F225}" destId="{96E48A1B-27DE-4E58-A1C8-D26E6A1C8A70}" srcOrd="1" destOrd="0" presId="urn:microsoft.com/office/officeart/2016/7/layout/LinearBlockProcessNumbered"/>
    <dgm:cxn modelId="{7C4D395B-B604-4AFE-984C-4886DA6A66D3}" type="presParOf" srcId="{67C85B06-A74F-4FF0-AC4F-0EEA6928F225}" destId="{B49265C1-E148-45EA-ADC1-AB2FC888C4B4}" srcOrd="2" destOrd="0" presId="urn:microsoft.com/office/officeart/2016/7/layout/LinearBlockProcessNumbered"/>
    <dgm:cxn modelId="{72B6B80F-1B00-42C5-96D0-BBF849FA1217}" type="presParOf" srcId="{E9836D93-5DCA-4B89-A8A4-931C3FEDA4C5}" destId="{A2C5CB4A-5EF8-4FE9-864B-D92DDB605B5A}" srcOrd="5" destOrd="0" presId="urn:microsoft.com/office/officeart/2016/7/layout/LinearBlockProcessNumbered"/>
    <dgm:cxn modelId="{C9BD89BA-389E-46F5-BDDA-584227C2220C}" type="presParOf" srcId="{E9836D93-5DCA-4B89-A8A4-931C3FEDA4C5}" destId="{22F6860C-A3F0-4DE3-9C0E-7799CAD82A02}" srcOrd="6" destOrd="0" presId="urn:microsoft.com/office/officeart/2016/7/layout/LinearBlockProcessNumbered"/>
    <dgm:cxn modelId="{C6F90AA4-B760-48D0-BDA0-58B6EA9C3B08}" type="presParOf" srcId="{22F6860C-A3F0-4DE3-9C0E-7799CAD82A02}" destId="{DAD02E5E-ADF7-4784-82DD-115B60E4DAE5}" srcOrd="0" destOrd="0" presId="urn:microsoft.com/office/officeart/2016/7/layout/LinearBlockProcessNumbered"/>
    <dgm:cxn modelId="{31DC653E-AC9A-49F6-83B3-A4A6576BFB86}" type="presParOf" srcId="{22F6860C-A3F0-4DE3-9C0E-7799CAD82A02}" destId="{913218F3-D62C-4F1B-A691-1E9CE68116B6}" srcOrd="1" destOrd="0" presId="urn:microsoft.com/office/officeart/2016/7/layout/LinearBlockProcessNumbered"/>
    <dgm:cxn modelId="{6D57F59F-33F6-4BB7-83C0-97F13650C5E1}" type="presParOf" srcId="{22F6860C-A3F0-4DE3-9C0E-7799CAD82A02}" destId="{620A3084-F967-42F1-8AD0-BF4C8ECCC00F}" srcOrd="2" destOrd="0" presId="urn:microsoft.com/office/officeart/2016/7/layout/LinearBlockProcessNumbered"/>
    <dgm:cxn modelId="{0EC6035C-7088-416A-9026-B2E4D828AFB3}" type="presParOf" srcId="{E9836D93-5DCA-4B89-A8A4-931C3FEDA4C5}" destId="{EE212A85-CB26-4D0F-9C2A-AB4561742467}" srcOrd="7" destOrd="0" presId="urn:microsoft.com/office/officeart/2016/7/layout/LinearBlockProcessNumbered"/>
    <dgm:cxn modelId="{81739BB9-A286-4A8C-8C51-B125CD5832F1}" type="presParOf" srcId="{E9836D93-5DCA-4B89-A8A4-931C3FEDA4C5}" destId="{4D3759C2-3FD5-4090-9D2B-50EA2377C2A8}" srcOrd="8" destOrd="0" presId="urn:microsoft.com/office/officeart/2016/7/layout/LinearBlockProcessNumbered"/>
    <dgm:cxn modelId="{914871E0-B30A-4005-9142-7C578115AA17}" type="presParOf" srcId="{4D3759C2-3FD5-4090-9D2B-50EA2377C2A8}" destId="{AA38AE72-A8F9-4110-B663-36F447D9850E}" srcOrd="0" destOrd="0" presId="urn:microsoft.com/office/officeart/2016/7/layout/LinearBlockProcessNumbered"/>
    <dgm:cxn modelId="{E7A625D6-9E79-4540-B00A-17E554B08B6E}" type="presParOf" srcId="{4D3759C2-3FD5-4090-9D2B-50EA2377C2A8}" destId="{C63CFD0C-D0CF-4800-B2F6-425165A1DAD4}" srcOrd="1" destOrd="0" presId="urn:microsoft.com/office/officeart/2016/7/layout/LinearBlockProcessNumbered"/>
    <dgm:cxn modelId="{31C3AD22-A19E-4A08-863E-FC2AFBBF714E}" type="presParOf" srcId="{4D3759C2-3FD5-4090-9D2B-50EA2377C2A8}" destId="{F5CC78B3-A473-4112-9255-D6A02FFB3A47}" srcOrd="2" destOrd="0" presId="urn:microsoft.com/office/officeart/2016/7/layout/LinearBlockProcessNumbered"/>
    <dgm:cxn modelId="{47C02D0B-EC01-4357-99F2-629220E4E085}" type="presParOf" srcId="{E9836D93-5DCA-4B89-A8A4-931C3FEDA4C5}" destId="{04CE5D40-E15F-4768-BCFE-CD8F801D0006}" srcOrd="9" destOrd="0" presId="urn:microsoft.com/office/officeart/2016/7/layout/LinearBlockProcessNumbered"/>
    <dgm:cxn modelId="{D1D6CE89-6811-4D94-B97C-C9379D273BE3}" type="presParOf" srcId="{E9836D93-5DCA-4B89-A8A4-931C3FEDA4C5}" destId="{5CAA629B-6E5B-45F5-8E05-A5CCE8212F9F}" srcOrd="10" destOrd="0" presId="urn:microsoft.com/office/officeart/2016/7/layout/LinearBlockProcessNumbered"/>
    <dgm:cxn modelId="{5350D182-ACFA-4648-A957-B6F8388535CD}" type="presParOf" srcId="{5CAA629B-6E5B-45F5-8E05-A5CCE8212F9F}" destId="{21209044-5039-47AA-84F1-5F696A8DBE68}" srcOrd="0" destOrd="0" presId="urn:microsoft.com/office/officeart/2016/7/layout/LinearBlockProcessNumbered"/>
    <dgm:cxn modelId="{9BBC7921-63BE-4E10-877F-AEE1807454AA}" type="presParOf" srcId="{5CAA629B-6E5B-45F5-8E05-A5CCE8212F9F}" destId="{09E0C4CA-D620-430E-8D54-666AADB05AB3}" srcOrd="1" destOrd="0" presId="urn:microsoft.com/office/officeart/2016/7/layout/LinearBlockProcessNumbered"/>
    <dgm:cxn modelId="{51A95BF8-517A-411F-AEA3-AD01CE1B82E1}" type="presParOf" srcId="{5CAA629B-6E5B-45F5-8E05-A5CCE8212F9F}" destId="{426D4B6F-41EB-43BC-B674-4D569F6F4286}" srcOrd="2" destOrd="0" presId="urn:microsoft.com/office/officeart/2016/7/layout/LinearBlock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C02D438D-5053-4E18-B1B3-D046203DE780}"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BC9099B6-3BDF-4F8D-A36C-88DC035F1E38}">
      <dgm:prSet/>
      <dgm:spPr/>
      <dgm:t>
        <a:bodyPr/>
        <a:lstStyle/>
        <a:p>
          <a:r>
            <a:rPr lang="en-US" dirty="0"/>
            <a:t>Backend: Python con </a:t>
          </a:r>
          <a:r>
            <a:rPr lang="en-US" dirty="0" err="1"/>
            <a:t>Pytorch</a:t>
          </a:r>
          <a:r>
            <a:rPr lang="en-US" dirty="0"/>
            <a:t>, Flask, y Json (</a:t>
          </a:r>
          <a:r>
            <a:rPr lang="en-US" dirty="0" err="1"/>
            <a:t>guardar</a:t>
          </a:r>
          <a:r>
            <a:rPr lang="en-US" dirty="0"/>
            <a:t> </a:t>
          </a:r>
          <a:r>
            <a:rPr lang="en-US" dirty="0" err="1"/>
            <a:t>estado</a:t>
          </a:r>
          <a:r>
            <a:rPr lang="en-US" dirty="0"/>
            <a:t> del </a:t>
          </a:r>
          <a:r>
            <a:rPr lang="en-US" dirty="0" err="1"/>
            <a:t>algoritmo</a:t>
          </a:r>
          <a:r>
            <a:rPr lang="en-US" dirty="0"/>
            <a:t>)</a:t>
          </a:r>
        </a:p>
      </dgm:t>
    </dgm:pt>
    <dgm:pt modelId="{281052C9-F790-4C01-B34E-8B736F851F4C}" type="parTrans" cxnId="{0571CF52-F394-456D-B502-BE7AAF5790DC}">
      <dgm:prSet/>
      <dgm:spPr/>
      <dgm:t>
        <a:bodyPr/>
        <a:lstStyle/>
        <a:p>
          <a:endParaRPr lang="en-US"/>
        </a:p>
      </dgm:t>
    </dgm:pt>
    <dgm:pt modelId="{B5C2DE59-3657-42A1-A8DA-7E7C285C0299}" type="sibTrans" cxnId="{0571CF52-F394-456D-B502-BE7AAF5790DC}">
      <dgm:prSet/>
      <dgm:spPr/>
      <dgm:t>
        <a:bodyPr/>
        <a:lstStyle/>
        <a:p>
          <a:endParaRPr lang="en-US"/>
        </a:p>
      </dgm:t>
    </dgm:pt>
    <dgm:pt modelId="{B63AA634-7856-4D71-98B1-A027D52FEBEA}">
      <dgm:prSet/>
      <dgm:spPr/>
      <dgm:t>
        <a:bodyPr/>
        <a:lstStyle/>
        <a:p>
          <a:r>
            <a:rPr lang="en-US" dirty="0"/>
            <a:t>Frontend: ReactJS</a:t>
          </a:r>
        </a:p>
      </dgm:t>
    </dgm:pt>
    <dgm:pt modelId="{169BAC53-5563-4876-BD8E-AB3C57051A8B}" type="parTrans" cxnId="{CF5D9C4E-A9DB-4AA0-A686-11330AF85564}">
      <dgm:prSet/>
      <dgm:spPr/>
      <dgm:t>
        <a:bodyPr/>
        <a:lstStyle/>
        <a:p>
          <a:endParaRPr lang="en-US"/>
        </a:p>
      </dgm:t>
    </dgm:pt>
    <dgm:pt modelId="{D2332BA7-0B7A-435B-9880-D4D0F6D0A804}" type="sibTrans" cxnId="{CF5D9C4E-A9DB-4AA0-A686-11330AF85564}">
      <dgm:prSet/>
      <dgm:spPr/>
      <dgm:t>
        <a:bodyPr/>
        <a:lstStyle/>
        <a:p>
          <a:endParaRPr lang="en-US"/>
        </a:p>
      </dgm:t>
    </dgm:pt>
    <dgm:pt modelId="{F8608AB5-CC24-4B76-BB66-C083A8DC1807}">
      <dgm:prSet/>
      <dgm:spPr/>
      <dgm:t>
        <a:bodyPr/>
        <a:lstStyle/>
        <a:p>
          <a:r>
            <a:rPr lang="en-US" dirty="0"/>
            <a:t>Control de </a:t>
          </a:r>
          <a:r>
            <a:rPr lang="en-US" dirty="0" err="1"/>
            <a:t>Versiones</a:t>
          </a:r>
          <a:r>
            <a:rPr lang="en-US" dirty="0"/>
            <a:t>: </a:t>
          </a:r>
          <a:r>
            <a:rPr lang="en-US" dirty="0" err="1"/>
            <a:t>Github</a:t>
          </a:r>
          <a:endParaRPr lang="en-US" dirty="0"/>
        </a:p>
      </dgm:t>
    </dgm:pt>
    <dgm:pt modelId="{18CA3A6D-C08D-48BD-A07C-AFE4C5D3E200}" type="parTrans" cxnId="{79C8AFF3-3E4A-4DF2-A767-464DCFE52D19}">
      <dgm:prSet/>
      <dgm:spPr/>
      <dgm:t>
        <a:bodyPr/>
        <a:lstStyle/>
        <a:p>
          <a:endParaRPr lang="en-US"/>
        </a:p>
      </dgm:t>
    </dgm:pt>
    <dgm:pt modelId="{FDF53534-307C-4E64-90A3-0F4C1234FA3B}" type="sibTrans" cxnId="{79C8AFF3-3E4A-4DF2-A767-464DCFE52D19}">
      <dgm:prSet/>
      <dgm:spPr/>
      <dgm:t>
        <a:bodyPr/>
        <a:lstStyle/>
        <a:p>
          <a:endParaRPr lang="en-US"/>
        </a:p>
      </dgm:t>
    </dgm:pt>
    <dgm:pt modelId="{208A39C6-ADE5-4F60-8051-94A9C9679AB1}">
      <dgm:prSet/>
      <dgm:spPr/>
      <dgm:t>
        <a:bodyPr/>
        <a:lstStyle/>
        <a:p>
          <a:r>
            <a:rPr lang="en-US" dirty="0"/>
            <a:t>Dataset: CIFAR10</a:t>
          </a:r>
        </a:p>
      </dgm:t>
    </dgm:pt>
    <dgm:pt modelId="{6972602E-D239-4F3F-8A02-A42417C3CEEC}" type="parTrans" cxnId="{DB218266-09F4-459C-98FD-83C5101E65F6}">
      <dgm:prSet/>
      <dgm:spPr/>
      <dgm:t>
        <a:bodyPr/>
        <a:lstStyle/>
        <a:p>
          <a:endParaRPr lang="en-US"/>
        </a:p>
      </dgm:t>
    </dgm:pt>
    <dgm:pt modelId="{4B27E955-56ED-463C-852F-662A733DBA49}" type="sibTrans" cxnId="{DB218266-09F4-459C-98FD-83C5101E65F6}">
      <dgm:prSet/>
      <dgm:spPr/>
      <dgm:t>
        <a:bodyPr/>
        <a:lstStyle/>
        <a:p>
          <a:endParaRPr lang="en-US"/>
        </a:p>
      </dgm:t>
    </dgm:pt>
    <dgm:pt modelId="{B2654900-3EC3-41C3-8337-078230C67747}">
      <dgm:prSet/>
      <dgm:spPr/>
      <dgm:t>
        <a:bodyPr/>
        <a:lstStyle/>
        <a:p>
          <a:r>
            <a:rPr lang="en-US" dirty="0" err="1"/>
            <a:t>Arquitectura</a:t>
          </a:r>
          <a:r>
            <a:rPr lang="en-US" dirty="0"/>
            <a:t> de </a:t>
          </a:r>
          <a:r>
            <a:rPr lang="en-US" dirty="0" err="1"/>
            <a:t>microservicios</a:t>
          </a:r>
          <a:r>
            <a:rPr lang="en-US" dirty="0"/>
            <a:t> y API - REST</a:t>
          </a:r>
        </a:p>
      </dgm:t>
    </dgm:pt>
    <dgm:pt modelId="{842F0549-2969-41A6-9E51-7D45EE2C153C}" type="parTrans" cxnId="{4673BC65-B8AF-40C9-96A4-FD1622AD502C}">
      <dgm:prSet/>
      <dgm:spPr/>
      <dgm:t>
        <a:bodyPr/>
        <a:lstStyle/>
        <a:p>
          <a:endParaRPr lang="en-US"/>
        </a:p>
      </dgm:t>
    </dgm:pt>
    <dgm:pt modelId="{2380FCB1-1CFC-4DCC-8B31-235EF7494857}" type="sibTrans" cxnId="{4673BC65-B8AF-40C9-96A4-FD1622AD502C}">
      <dgm:prSet/>
      <dgm:spPr/>
      <dgm:t>
        <a:bodyPr/>
        <a:lstStyle/>
        <a:p>
          <a:endParaRPr lang="en-US"/>
        </a:p>
      </dgm:t>
    </dgm:pt>
    <dgm:pt modelId="{03406207-EE37-4F60-B24D-FA6F63FC9B73}">
      <dgm:prSet/>
      <dgm:spPr/>
      <dgm:t>
        <a:bodyPr/>
        <a:lstStyle/>
        <a:p>
          <a:r>
            <a:rPr lang="en-US" dirty="0"/>
            <a:t>Hardware: NVIDIA RTX3060 16GB VRAM, AMD 5 5600X, 16GB RAM</a:t>
          </a:r>
        </a:p>
      </dgm:t>
    </dgm:pt>
    <dgm:pt modelId="{9383D4E7-91C6-4AD2-8490-6F017F87002F}" type="parTrans" cxnId="{CAB29B0A-DCC3-4A0A-87F1-13C31CBCC658}">
      <dgm:prSet/>
      <dgm:spPr/>
      <dgm:t>
        <a:bodyPr/>
        <a:lstStyle/>
        <a:p>
          <a:endParaRPr lang="es-ES"/>
        </a:p>
      </dgm:t>
    </dgm:pt>
    <dgm:pt modelId="{8493A93F-30CA-4F8A-A2C4-E8679CE4E72C}" type="sibTrans" cxnId="{CAB29B0A-DCC3-4A0A-87F1-13C31CBCC658}">
      <dgm:prSet/>
      <dgm:spPr/>
      <dgm:t>
        <a:bodyPr/>
        <a:lstStyle/>
        <a:p>
          <a:endParaRPr lang="es-ES"/>
        </a:p>
      </dgm:t>
    </dgm:pt>
    <dgm:pt modelId="{6CE56A63-0A71-D147-82E8-E2670A128587}" type="pres">
      <dgm:prSet presAssocID="{C02D438D-5053-4E18-B1B3-D046203DE780}" presName="diagram" presStyleCnt="0">
        <dgm:presLayoutVars>
          <dgm:dir/>
          <dgm:resizeHandles val="exact"/>
        </dgm:presLayoutVars>
      </dgm:prSet>
      <dgm:spPr/>
    </dgm:pt>
    <dgm:pt modelId="{63D2A2A9-6DF3-7E45-83CD-7E4714CA5783}" type="pres">
      <dgm:prSet presAssocID="{BC9099B6-3BDF-4F8D-A36C-88DC035F1E38}" presName="node" presStyleLbl="node1" presStyleIdx="0" presStyleCnt="6">
        <dgm:presLayoutVars>
          <dgm:bulletEnabled val="1"/>
        </dgm:presLayoutVars>
      </dgm:prSet>
      <dgm:spPr/>
    </dgm:pt>
    <dgm:pt modelId="{BEC76390-80EC-5443-A378-CE2AB0378157}" type="pres">
      <dgm:prSet presAssocID="{B5C2DE59-3657-42A1-A8DA-7E7C285C0299}" presName="sibTrans" presStyleCnt="0"/>
      <dgm:spPr/>
    </dgm:pt>
    <dgm:pt modelId="{A99E9D17-D173-8B47-BC40-9C4E8CB2B4AD}" type="pres">
      <dgm:prSet presAssocID="{B63AA634-7856-4D71-98B1-A027D52FEBEA}" presName="node" presStyleLbl="node1" presStyleIdx="1" presStyleCnt="6">
        <dgm:presLayoutVars>
          <dgm:bulletEnabled val="1"/>
        </dgm:presLayoutVars>
      </dgm:prSet>
      <dgm:spPr/>
    </dgm:pt>
    <dgm:pt modelId="{3F2A8C6C-1EF2-E249-8320-3133C42C9F43}" type="pres">
      <dgm:prSet presAssocID="{D2332BA7-0B7A-435B-9880-D4D0F6D0A804}" presName="sibTrans" presStyleCnt="0"/>
      <dgm:spPr/>
    </dgm:pt>
    <dgm:pt modelId="{24CF336F-B997-724F-B7A2-6C260C9ADE00}" type="pres">
      <dgm:prSet presAssocID="{F8608AB5-CC24-4B76-BB66-C083A8DC1807}" presName="node" presStyleLbl="node1" presStyleIdx="2" presStyleCnt="6" custLinFactNeighborX="3005" custLinFactNeighborY="2413">
        <dgm:presLayoutVars>
          <dgm:bulletEnabled val="1"/>
        </dgm:presLayoutVars>
      </dgm:prSet>
      <dgm:spPr/>
    </dgm:pt>
    <dgm:pt modelId="{1828B78D-2422-D746-9C70-58B7E13E3610}" type="pres">
      <dgm:prSet presAssocID="{FDF53534-307C-4E64-90A3-0F4C1234FA3B}" presName="sibTrans" presStyleCnt="0"/>
      <dgm:spPr/>
    </dgm:pt>
    <dgm:pt modelId="{A46A6C32-37F2-1E43-8B7C-892FB988862A}" type="pres">
      <dgm:prSet presAssocID="{208A39C6-ADE5-4F60-8051-94A9C9679AB1}" presName="node" presStyleLbl="node1" presStyleIdx="3" presStyleCnt="6">
        <dgm:presLayoutVars>
          <dgm:bulletEnabled val="1"/>
        </dgm:presLayoutVars>
      </dgm:prSet>
      <dgm:spPr/>
    </dgm:pt>
    <dgm:pt modelId="{A39D2F4B-55BC-374C-8AC0-EC561231FD33}" type="pres">
      <dgm:prSet presAssocID="{4B27E955-56ED-463C-852F-662A733DBA49}" presName="sibTrans" presStyleCnt="0"/>
      <dgm:spPr/>
    </dgm:pt>
    <dgm:pt modelId="{4EF3A607-5C10-054E-B8E4-1EE4551A8294}" type="pres">
      <dgm:prSet presAssocID="{B2654900-3EC3-41C3-8337-078230C67747}" presName="node" presStyleLbl="node1" presStyleIdx="4" presStyleCnt="6">
        <dgm:presLayoutVars>
          <dgm:bulletEnabled val="1"/>
        </dgm:presLayoutVars>
      </dgm:prSet>
      <dgm:spPr/>
    </dgm:pt>
    <dgm:pt modelId="{902671B6-E23A-4B54-8F1B-37258E1EE167}" type="pres">
      <dgm:prSet presAssocID="{2380FCB1-1CFC-4DCC-8B31-235EF7494857}" presName="sibTrans" presStyleCnt="0"/>
      <dgm:spPr/>
    </dgm:pt>
    <dgm:pt modelId="{7090C93F-5BA3-4D8A-88B2-A7C97C4A3C8A}" type="pres">
      <dgm:prSet presAssocID="{03406207-EE37-4F60-B24D-FA6F63FC9B73}" presName="node" presStyleLbl="node1" presStyleIdx="5" presStyleCnt="6">
        <dgm:presLayoutVars>
          <dgm:bulletEnabled val="1"/>
        </dgm:presLayoutVars>
      </dgm:prSet>
      <dgm:spPr/>
    </dgm:pt>
  </dgm:ptLst>
  <dgm:cxnLst>
    <dgm:cxn modelId="{CAB29B0A-DCC3-4A0A-87F1-13C31CBCC658}" srcId="{C02D438D-5053-4E18-B1B3-D046203DE780}" destId="{03406207-EE37-4F60-B24D-FA6F63FC9B73}" srcOrd="5" destOrd="0" parTransId="{9383D4E7-91C6-4AD2-8490-6F017F87002F}" sibTransId="{8493A93F-30CA-4F8A-A2C4-E8679CE4E72C}"/>
    <dgm:cxn modelId="{57AB830D-5841-5B4C-8B33-A536BD07FFEC}" type="presOf" srcId="{208A39C6-ADE5-4F60-8051-94A9C9679AB1}" destId="{A46A6C32-37F2-1E43-8B7C-892FB988862A}" srcOrd="0" destOrd="0" presId="urn:microsoft.com/office/officeart/2005/8/layout/default"/>
    <dgm:cxn modelId="{4673BC65-B8AF-40C9-96A4-FD1622AD502C}" srcId="{C02D438D-5053-4E18-B1B3-D046203DE780}" destId="{B2654900-3EC3-41C3-8337-078230C67747}" srcOrd="4" destOrd="0" parTransId="{842F0549-2969-41A6-9E51-7D45EE2C153C}" sibTransId="{2380FCB1-1CFC-4DCC-8B31-235EF7494857}"/>
    <dgm:cxn modelId="{DB218266-09F4-459C-98FD-83C5101E65F6}" srcId="{C02D438D-5053-4E18-B1B3-D046203DE780}" destId="{208A39C6-ADE5-4F60-8051-94A9C9679AB1}" srcOrd="3" destOrd="0" parTransId="{6972602E-D239-4F3F-8A02-A42417C3CEEC}" sibTransId="{4B27E955-56ED-463C-852F-662A733DBA49}"/>
    <dgm:cxn modelId="{14B5174A-C0A9-F74B-9394-AA57E45A011E}" type="presOf" srcId="{C02D438D-5053-4E18-B1B3-D046203DE780}" destId="{6CE56A63-0A71-D147-82E8-E2670A128587}" srcOrd="0" destOrd="0" presId="urn:microsoft.com/office/officeart/2005/8/layout/default"/>
    <dgm:cxn modelId="{CF5D9C4E-A9DB-4AA0-A686-11330AF85564}" srcId="{C02D438D-5053-4E18-B1B3-D046203DE780}" destId="{B63AA634-7856-4D71-98B1-A027D52FEBEA}" srcOrd="1" destOrd="0" parTransId="{169BAC53-5563-4876-BD8E-AB3C57051A8B}" sibTransId="{D2332BA7-0B7A-435B-9880-D4D0F6D0A804}"/>
    <dgm:cxn modelId="{0571CF52-F394-456D-B502-BE7AAF5790DC}" srcId="{C02D438D-5053-4E18-B1B3-D046203DE780}" destId="{BC9099B6-3BDF-4F8D-A36C-88DC035F1E38}" srcOrd="0" destOrd="0" parTransId="{281052C9-F790-4C01-B34E-8B736F851F4C}" sibTransId="{B5C2DE59-3657-42A1-A8DA-7E7C285C0299}"/>
    <dgm:cxn modelId="{6D30E459-EFFF-EE4D-8F21-3E5472913146}" type="presOf" srcId="{B63AA634-7856-4D71-98B1-A027D52FEBEA}" destId="{A99E9D17-D173-8B47-BC40-9C4E8CB2B4AD}" srcOrd="0" destOrd="0" presId="urn:microsoft.com/office/officeart/2005/8/layout/default"/>
    <dgm:cxn modelId="{73CA7EA9-79C1-E343-A6CB-E86D919545D7}" type="presOf" srcId="{BC9099B6-3BDF-4F8D-A36C-88DC035F1E38}" destId="{63D2A2A9-6DF3-7E45-83CD-7E4714CA5783}" srcOrd="0" destOrd="0" presId="urn:microsoft.com/office/officeart/2005/8/layout/default"/>
    <dgm:cxn modelId="{7077E9C2-E395-6C4D-8731-73664787BE78}" type="presOf" srcId="{F8608AB5-CC24-4B76-BB66-C083A8DC1807}" destId="{24CF336F-B997-724F-B7A2-6C260C9ADE00}" srcOrd="0" destOrd="0" presId="urn:microsoft.com/office/officeart/2005/8/layout/default"/>
    <dgm:cxn modelId="{BB08FDC8-3797-47FE-B643-B41E22A5E260}" type="presOf" srcId="{03406207-EE37-4F60-B24D-FA6F63FC9B73}" destId="{7090C93F-5BA3-4D8A-88B2-A7C97C4A3C8A}" srcOrd="0" destOrd="0" presId="urn:microsoft.com/office/officeart/2005/8/layout/default"/>
    <dgm:cxn modelId="{39E2B9F0-022D-3E41-AF3E-D927521813CE}" type="presOf" srcId="{B2654900-3EC3-41C3-8337-078230C67747}" destId="{4EF3A607-5C10-054E-B8E4-1EE4551A8294}" srcOrd="0" destOrd="0" presId="urn:microsoft.com/office/officeart/2005/8/layout/default"/>
    <dgm:cxn modelId="{79C8AFF3-3E4A-4DF2-A767-464DCFE52D19}" srcId="{C02D438D-5053-4E18-B1B3-D046203DE780}" destId="{F8608AB5-CC24-4B76-BB66-C083A8DC1807}" srcOrd="2" destOrd="0" parTransId="{18CA3A6D-C08D-48BD-A07C-AFE4C5D3E200}" sibTransId="{FDF53534-307C-4E64-90A3-0F4C1234FA3B}"/>
    <dgm:cxn modelId="{6BFDCBE8-6925-D548-8F5F-288D1890FD4A}" type="presParOf" srcId="{6CE56A63-0A71-D147-82E8-E2670A128587}" destId="{63D2A2A9-6DF3-7E45-83CD-7E4714CA5783}" srcOrd="0" destOrd="0" presId="urn:microsoft.com/office/officeart/2005/8/layout/default"/>
    <dgm:cxn modelId="{AD81720F-F050-4543-84DF-410A48B8C5FE}" type="presParOf" srcId="{6CE56A63-0A71-D147-82E8-E2670A128587}" destId="{BEC76390-80EC-5443-A378-CE2AB0378157}" srcOrd="1" destOrd="0" presId="urn:microsoft.com/office/officeart/2005/8/layout/default"/>
    <dgm:cxn modelId="{39A05DF7-4156-C340-B422-09B667AECE08}" type="presParOf" srcId="{6CE56A63-0A71-D147-82E8-E2670A128587}" destId="{A99E9D17-D173-8B47-BC40-9C4E8CB2B4AD}" srcOrd="2" destOrd="0" presId="urn:microsoft.com/office/officeart/2005/8/layout/default"/>
    <dgm:cxn modelId="{34523D8A-F7AB-6047-84BF-2FF5137D9695}" type="presParOf" srcId="{6CE56A63-0A71-D147-82E8-E2670A128587}" destId="{3F2A8C6C-1EF2-E249-8320-3133C42C9F43}" srcOrd="3" destOrd="0" presId="urn:microsoft.com/office/officeart/2005/8/layout/default"/>
    <dgm:cxn modelId="{BB20E8FD-2BD4-434B-916E-3750A7A01F81}" type="presParOf" srcId="{6CE56A63-0A71-D147-82E8-E2670A128587}" destId="{24CF336F-B997-724F-B7A2-6C260C9ADE00}" srcOrd="4" destOrd="0" presId="urn:microsoft.com/office/officeart/2005/8/layout/default"/>
    <dgm:cxn modelId="{AB7223AE-907A-C448-B2D4-A2502B781522}" type="presParOf" srcId="{6CE56A63-0A71-D147-82E8-E2670A128587}" destId="{1828B78D-2422-D746-9C70-58B7E13E3610}" srcOrd="5" destOrd="0" presId="urn:microsoft.com/office/officeart/2005/8/layout/default"/>
    <dgm:cxn modelId="{A91BF9AC-9D02-604B-9BB7-61E93F38CA4F}" type="presParOf" srcId="{6CE56A63-0A71-D147-82E8-E2670A128587}" destId="{A46A6C32-37F2-1E43-8B7C-892FB988862A}" srcOrd="6" destOrd="0" presId="urn:microsoft.com/office/officeart/2005/8/layout/default"/>
    <dgm:cxn modelId="{192B1C0F-FE3D-2F46-AFF1-2CC039B4F41A}" type="presParOf" srcId="{6CE56A63-0A71-D147-82E8-E2670A128587}" destId="{A39D2F4B-55BC-374C-8AC0-EC561231FD33}" srcOrd="7" destOrd="0" presId="urn:microsoft.com/office/officeart/2005/8/layout/default"/>
    <dgm:cxn modelId="{8C10A368-C1F0-2643-8302-8F5CC23104A2}" type="presParOf" srcId="{6CE56A63-0A71-D147-82E8-E2670A128587}" destId="{4EF3A607-5C10-054E-B8E4-1EE4551A8294}" srcOrd="8" destOrd="0" presId="urn:microsoft.com/office/officeart/2005/8/layout/default"/>
    <dgm:cxn modelId="{3CBCE63E-CCC5-4AC0-BF50-26EB41B083D3}" type="presParOf" srcId="{6CE56A63-0A71-D147-82E8-E2670A128587}" destId="{902671B6-E23A-4B54-8F1B-37258E1EE167}" srcOrd="9" destOrd="0" presId="urn:microsoft.com/office/officeart/2005/8/layout/default"/>
    <dgm:cxn modelId="{5F8109FA-E384-4CBE-8663-BBE9FB9736B5}" type="presParOf" srcId="{6CE56A63-0A71-D147-82E8-E2670A128587}" destId="{7090C93F-5BA3-4D8A-88B2-A7C97C4A3C8A}"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C02D438D-5053-4E18-B1B3-D046203DE780}"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BC9099B6-3BDF-4F8D-A36C-88DC035F1E38}">
      <dgm:prSet/>
      <dgm:spPr/>
      <dgm:t>
        <a:bodyPr/>
        <a:lstStyle/>
        <a:p>
          <a:r>
            <a:rPr lang="en-US" dirty="0"/>
            <a:t>CIFAR 10</a:t>
          </a:r>
        </a:p>
      </dgm:t>
    </dgm:pt>
    <dgm:pt modelId="{281052C9-F790-4C01-B34E-8B736F851F4C}" type="parTrans" cxnId="{0571CF52-F394-456D-B502-BE7AAF5790DC}">
      <dgm:prSet/>
      <dgm:spPr/>
      <dgm:t>
        <a:bodyPr/>
        <a:lstStyle/>
        <a:p>
          <a:endParaRPr lang="en-US"/>
        </a:p>
      </dgm:t>
    </dgm:pt>
    <dgm:pt modelId="{B5C2DE59-3657-42A1-A8DA-7E7C285C0299}" type="sibTrans" cxnId="{0571CF52-F394-456D-B502-BE7AAF5790DC}">
      <dgm:prSet/>
      <dgm:spPr/>
      <dgm:t>
        <a:bodyPr/>
        <a:lstStyle/>
        <a:p>
          <a:endParaRPr lang="en-US"/>
        </a:p>
      </dgm:t>
    </dgm:pt>
    <dgm:pt modelId="{B63AA634-7856-4D71-98B1-A027D52FEBEA}">
      <dgm:prSet/>
      <dgm:spPr/>
      <dgm:t>
        <a:bodyPr/>
        <a:lstStyle/>
        <a:p>
          <a:r>
            <a:rPr lang="en-US" dirty="0"/>
            <a:t>60.000 </a:t>
          </a:r>
          <a:r>
            <a:rPr lang="en-US" dirty="0" err="1"/>
            <a:t>imágenes</a:t>
          </a:r>
          <a:r>
            <a:rPr lang="en-US" dirty="0"/>
            <a:t> a color</a:t>
          </a:r>
        </a:p>
      </dgm:t>
    </dgm:pt>
    <dgm:pt modelId="{169BAC53-5563-4876-BD8E-AB3C57051A8B}" type="parTrans" cxnId="{CF5D9C4E-A9DB-4AA0-A686-11330AF85564}">
      <dgm:prSet/>
      <dgm:spPr/>
      <dgm:t>
        <a:bodyPr/>
        <a:lstStyle/>
        <a:p>
          <a:endParaRPr lang="en-US"/>
        </a:p>
      </dgm:t>
    </dgm:pt>
    <dgm:pt modelId="{D2332BA7-0B7A-435B-9880-D4D0F6D0A804}" type="sibTrans" cxnId="{CF5D9C4E-A9DB-4AA0-A686-11330AF85564}">
      <dgm:prSet/>
      <dgm:spPr/>
      <dgm:t>
        <a:bodyPr/>
        <a:lstStyle/>
        <a:p>
          <a:endParaRPr lang="en-US"/>
        </a:p>
      </dgm:t>
    </dgm:pt>
    <dgm:pt modelId="{F8608AB5-CC24-4B76-BB66-C083A8DC1807}">
      <dgm:prSet/>
      <dgm:spPr/>
      <dgm:t>
        <a:bodyPr/>
        <a:lstStyle/>
        <a:p>
          <a:r>
            <a:rPr lang="en-US" dirty="0"/>
            <a:t>10 </a:t>
          </a:r>
          <a:r>
            <a:rPr lang="en-US" dirty="0" err="1"/>
            <a:t>clases</a:t>
          </a:r>
          <a:endParaRPr lang="en-US" dirty="0"/>
        </a:p>
      </dgm:t>
    </dgm:pt>
    <dgm:pt modelId="{18CA3A6D-C08D-48BD-A07C-AFE4C5D3E200}" type="parTrans" cxnId="{79C8AFF3-3E4A-4DF2-A767-464DCFE52D19}">
      <dgm:prSet/>
      <dgm:spPr/>
      <dgm:t>
        <a:bodyPr/>
        <a:lstStyle/>
        <a:p>
          <a:endParaRPr lang="en-US"/>
        </a:p>
      </dgm:t>
    </dgm:pt>
    <dgm:pt modelId="{FDF53534-307C-4E64-90A3-0F4C1234FA3B}" type="sibTrans" cxnId="{79C8AFF3-3E4A-4DF2-A767-464DCFE52D19}">
      <dgm:prSet/>
      <dgm:spPr/>
      <dgm:t>
        <a:bodyPr/>
        <a:lstStyle/>
        <a:p>
          <a:endParaRPr lang="en-US"/>
        </a:p>
      </dgm:t>
    </dgm:pt>
    <dgm:pt modelId="{208A39C6-ADE5-4F60-8051-94A9C9679AB1}">
      <dgm:prSet/>
      <dgm:spPr/>
      <dgm:t>
        <a:bodyPr/>
        <a:lstStyle/>
        <a:p>
          <a:r>
            <a:rPr lang="en-US" dirty="0"/>
            <a:t>6.000 </a:t>
          </a:r>
          <a:r>
            <a:rPr lang="en-US" dirty="0" err="1"/>
            <a:t>imágenes</a:t>
          </a:r>
          <a:r>
            <a:rPr lang="en-US" dirty="0"/>
            <a:t> </a:t>
          </a:r>
          <a:r>
            <a:rPr lang="en-US" dirty="0" err="1"/>
            <a:t>por</a:t>
          </a:r>
          <a:r>
            <a:rPr lang="en-US" dirty="0"/>
            <a:t> </a:t>
          </a:r>
          <a:r>
            <a:rPr lang="en-US" dirty="0" err="1"/>
            <a:t>clase</a:t>
          </a:r>
          <a:endParaRPr lang="en-US" dirty="0"/>
        </a:p>
      </dgm:t>
    </dgm:pt>
    <dgm:pt modelId="{6972602E-D239-4F3F-8A02-A42417C3CEEC}" type="parTrans" cxnId="{DB218266-09F4-459C-98FD-83C5101E65F6}">
      <dgm:prSet/>
      <dgm:spPr/>
      <dgm:t>
        <a:bodyPr/>
        <a:lstStyle/>
        <a:p>
          <a:endParaRPr lang="en-US"/>
        </a:p>
      </dgm:t>
    </dgm:pt>
    <dgm:pt modelId="{4B27E955-56ED-463C-852F-662A733DBA49}" type="sibTrans" cxnId="{DB218266-09F4-459C-98FD-83C5101E65F6}">
      <dgm:prSet/>
      <dgm:spPr/>
      <dgm:t>
        <a:bodyPr/>
        <a:lstStyle/>
        <a:p>
          <a:endParaRPr lang="en-US"/>
        </a:p>
      </dgm:t>
    </dgm:pt>
    <dgm:pt modelId="{B2654900-3EC3-41C3-8337-078230C67747}">
      <dgm:prSet/>
      <dgm:spPr/>
      <dgm:t>
        <a:bodyPr/>
        <a:lstStyle/>
        <a:p>
          <a:r>
            <a:rPr lang="en-US" dirty="0"/>
            <a:t>50.000 para </a:t>
          </a:r>
          <a:r>
            <a:rPr lang="en-US" dirty="0" err="1"/>
            <a:t>entrenamiento</a:t>
          </a:r>
          <a:endParaRPr lang="en-US" dirty="0"/>
        </a:p>
      </dgm:t>
    </dgm:pt>
    <dgm:pt modelId="{842F0549-2969-41A6-9E51-7D45EE2C153C}" type="parTrans" cxnId="{4673BC65-B8AF-40C9-96A4-FD1622AD502C}">
      <dgm:prSet/>
      <dgm:spPr/>
      <dgm:t>
        <a:bodyPr/>
        <a:lstStyle/>
        <a:p>
          <a:endParaRPr lang="en-US"/>
        </a:p>
      </dgm:t>
    </dgm:pt>
    <dgm:pt modelId="{2380FCB1-1CFC-4DCC-8B31-235EF7494857}" type="sibTrans" cxnId="{4673BC65-B8AF-40C9-96A4-FD1622AD502C}">
      <dgm:prSet/>
      <dgm:spPr/>
      <dgm:t>
        <a:bodyPr/>
        <a:lstStyle/>
        <a:p>
          <a:endParaRPr lang="en-US"/>
        </a:p>
      </dgm:t>
    </dgm:pt>
    <dgm:pt modelId="{03406207-EE37-4F60-B24D-FA6F63FC9B73}">
      <dgm:prSet/>
      <dgm:spPr/>
      <dgm:t>
        <a:bodyPr/>
        <a:lstStyle/>
        <a:p>
          <a:r>
            <a:rPr lang="en-US" dirty="0"/>
            <a:t>10.000 para </a:t>
          </a:r>
          <a:r>
            <a:rPr lang="en-US" dirty="0" err="1"/>
            <a:t>evaluación</a:t>
          </a:r>
          <a:endParaRPr lang="en-US" dirty="0"/>
        </a:p>
      </dgm:t>
    </dgm:pt>
    <dgm:pt modelId="{9383D4E7-91C6-4AD2-8490-6F017F87002F}" type="parTrans" cxnId="{CAB29B0A-DCC3-4A0A-87F1-13C31CBCC658}">
      <dgm:prSet/>
      <dgm:spPr/>
      <dgm:t>
        <a:bodyPr/>
        <a:lstStyle/>
        <a:p>
          <a:endParaRPr lang="es-ES"/>
        </a:p>
      </dgm:t>
    </dgm:pt>
    <dgm:pt modelId="{8493A93F-30CA-4F8A-A2C4-E8679CE4E72C}" type="sibTrans" cxnId="{CAB29B0A-DCC3-4A0A-87F1-13C31CBCC658}">
      <dgm:prSet/>
      <dgm:spPr/>
      <dgm:t>
        <a:bodyPr/>
        <a:lstStyle/>
        <a:p>
          <a:endParaRPr lang="es-ES"/>
        </a:p>
      </dgm:t>
    </dgm:pt>
    <dgm:pt modelId="{6CE56A63-0A71-D147-82E8-E2670A128587}" type="pres">
      <dgm:prSet presAssocID="{C02D438D-5053-4E18-B1B3-D046203DE780}" presName="diagram" presStyleCnt="0">
        <dgm:presLayoutVars>
          <dgm:dir/>
          <dgm:resizeHandles val="exact"/>
        </dgm:presLayoutVars>
      </dgm:prSet>
      <dgm:spPr/>
    </dgm:pt>
    <dgm:pt modelId="{63D2A2A9-6DF3-7E45-83CD-7E4714CA5783}" type="pres">
      <dgm:prSet presAssocID="{BC9099B6-3BDF-4F8D-A36C-88DC035F1E38}" presName="node" presStyleLbl="node1" presStyleIdx="0" presStyleCnt="6">
        <dgm:presLayoutVars>
          <dgm:bulletEnabled val="1"/>
        </dgm:presLayoutVars>
      </dgm:prSet>
      <dgm:spPr/>
    </dgm:pt>
    <dgm:pt modelId="{BEC76390-80EC-5443-A378-CE2AB0378157}" type="pres">
      <dgm:prSet presAssocID="{B5C2DE59-3657-42A1-A8DA-7E7C285C0299}" presName="sibTrans" presStyleCnt="0"/>
      <dgm:spPr/>
    </dgm:pt>
    <dgm:pt modelId="{A99E9D17-D173-8B47-BC40-9C4E8CB2B4AD}" type="pres">
      <dgm:prSet presAssocID="{B63AA634-7856-4D71-98B1-A027D52FEBEA}" presName="node" presStyleLbl="node1" presStyleIdx="1" presStyleCnt="6">
        <dgm:presLayoutVars>
          <dgm:bulletEnabled val="1"/>
        </dgm:presLayoutVars>
      </dgm:prSet>
      <dgm:spPr/>
    </dgm:pt>
    <dgm:pt modelId="{3F2A8C6C-1EF2-E249-8320-3133C42C9F43}" type="pres">
      <dgm:prSet presAssocID="{D2332BA7-0B7A-435B-9880-D4D0F6D0A804}" presName="sibTrans" presStyleCnt="0"/>
      <dgm:spPr/>
    </dgm:pt>
    <dgm:pt modelId="{24CF336F-B997-724F-B7A2-6C260C9ADE00}" type="pres">
      <dgm:prSet presAssocID="{F8608AB5-CC24-4B76-BB66-C083A8DC1807}" presName="node" presStyleLbl="node1" presStyleIdx="2" presStyleCnt="6">
        <dgm:presLayoutVars>
          <dgm:bulletEnabled val="1"/>
        </dgm:presLayoutVars>
      </dgm:prSet>
      <dgm:spPr/>
    </dgm:pt>
    <dgm:pt modelId="{1828B78D-2422-D746-9C70-58B7E13E3610}" type="pres">
      <dgm:prSet presAssocID="{FDF53534-307C-4E64-90A3-0F4C1234FA3B}" presName="sibTrans" presStyleCnt="0"/>
      <dgm:spPr/>
    </dgm:pt>
    <dgm:pt modelId="{A46A6C32-37F2-1E43-8B7C-892FB988862A}" type="pres">
      <dgm:prSet presAssocID="{208A39C6-ADE5-4F60-8051-94A9C9679AB1}" presName="node" presStyleLbl="node1" presStyleIdx="3" presStyleCnt="6">
        <dgm:presLayoutVars>
          <dgm:bulletEnabled val="1"/>
        </dgm:presLayoutVars>
      </dgm:prSet>
      <dgm:spPr/>
    </dgm:pt>
    <dgm:pt modelId="{A39D2F4B-55BC-374C-8AC0-EC561231FD33}" type="pres">
      <dgm:prSet presAssocID="{4B27E955-56ED-463C-852F-662A733DBA49}" presName="sibTrans" presStyleCnt="0"/>
      <dgm:spPr/>
    </dgm:pt>
    <dgm:pt modelId="{4EF3A607-5C10-054E-B8E4-1EE4551A8294}" type="pres">
      <dgm:prSet presAssocID="{B2654900-3EC3-41C3-8337-078230C67747}" presName="node" presStyleLbl="node1" presStyleIdx="4" presStyleCnt="6">
        <dgm:presLayoutVars>
          <dgm:bulletEnabled val="1"/>
        </dgm:presLayoutVars>
      </dgm:prSet>
      <dgm:spPr/>
    </dgm:pt>
    <dgm:pt modelId="{902671B6-E23A-4B54-8F1B-37258E1EE167}" type="pres">
      <dgm:prSet presAssocID="{2380FCB1-1CFC-4DCC-8B31-235EF7494857}" presName="sibTrans" presStyleCnt="0"/>
      <dgm:spPr/>
    </dgm:pt>
    <dgm:pt modelId="{7090C93F-5BA3-4D8A-88B2-A7C97C4A3C8A}" type="pres">
      <dgm:prSet presAssocID="{03406207-EE37-4F60-B24D-FA6F63FC9B73}" presName="node" presStyleLbl="node1" presStyleIdx="5" presStyleCnt="6">
        <dgm:presLayoutVars>
          <dgm:bulletEnabled val="1"/>
        </dgm:presLayoutVars>
      </dgm:prSet>
      <dgm:spPr/>
    </dgm:pt>
  </dgm:ptLst>
  <dgm:cxnLst>
    <dgm:cxn modelId="{CAB29B0A-DCC3-4A0A-87F1-13C31CBCC658}" srcId="{C02D438D-5053-4E18-B1B3-D046203DE780}" destId="{03406207-EE37-4F60-B24D-FA6F63FC9B73}" srcOrd="5" destOrd="0" parTransId="{9383D4E7-91C6-4AD2-8490-6F017F87002F}" sibTransId="{8493A93F-30CA-4F8A-A2C4-E8679CE4E72C}"/>
    <dgm:cxn modelId="{57AB830D-5841-5B4C-8B33-A536BD07FFEC}" type="presOf" srcId="{208A39C6-ADE5-4F60-8051-94A9C9679AB1}" destId="{A46A6C32-37F2-1E43-8B7C-892FB988862A}" srcOrd="0" destOrd="0" presId="urn:microsoft.com/office/officeart/2005/8/layout/default"/>
    <dgm:cxn modelId="{4673BC65-B8AF-40C9-96A4-FD1622AD502C}" srcId="{C02D438D-5053-4E18-B1B3-D046203DE780}" destId="{B2654900-3EC3-41C3-8337-078230C67747}" srcOrd="4" destOrd="0" parTransId="{842F0549-2969-41A6-9E51-7D45EE2C153C}" sibTransId="{2380FCB1-1CFC-4DCC-8B31-235EF7494857}"/>
    <dgm:cxn modelId="{DB218266-09F4-459C-98FD-83C5101E65F6}" srcId="{C02D438D-5053-4E18-B1B3-D046203DE780}" destId="{208A39C6-ADE5-4F60-8051-94A9C9679AB1}" srcOrd="3" destOrd="0" parTransId="{6972602E-D239-4F3F-8A02-A42417C3CEEC}" sibTransId="{4B27E955-56ED-463C-852F-662A733DBA49}"/>
    <dgm:cxn modelId="{14B5174A-C0A9-F74B-9394-AA57E45A011E}" type="presOf" srcId="{C02D438D-5053-4E18-B1B3-D046203DE780}" destId="{6CE56A63-0A71-D147-82E8-E2670A128587}" srcOrd="0" destOrd="0" presId="urn:microsoft.com/office/officeart/2005/8/layout/default"/>
    <dgm:cxn modelId="{CF5D9C4E-A9DB-4AA0-A686-11330AF85564}" srcId="{C02D438D-5053-4E18-B1B3-D046203DE780}" destId="{B63AA634-7856-4D71-98B1-A027D52FEBEA}" srcOrd="1" destOrd="0" parTransId="{169BAC53-5563-4876-BD8E-AB3C57051A8B}" sibTransId="{D2332BA7-0B7A-435B-9880-D4D0F6D0A804}"/>
    <dgm:cxn modelId="{0571CF52-F394-456D-B502-BE7AAF5790DC}" srcId="{C02D438D-5053-4E18-B1B3-D046203DE780}" destId="{BC9099B6-3BDF-4F8D-A36C-88DC035F1E38}" srcOrd="0" destOrd="0" parTransId="{281052C9-F790-4C01-B34E-8B736F851F4C}" sibTransId="{B5C2DE59-3657-42A1-A8DA-7E7C285C0299}"/>
    <dgm:cxn modelId="{6D30E459-EFFF-EE4D-8F21-3E5472913146}" type="presOf" srcId="{B63AA634-7856-4D71-98B1-A027D52FEBEA}" destId="{A99E9D17-D173-8B47-BC40-9C4E8CB2B4AD}" srcOrd="0" destOrd="0" presId="urn:microsoft.com/office/officeart/2005/8/layout/default"/>
    <dgm:cxn modelId="{73CA7EA9-79C1-E343-A6CB-E86D919545D7}" type="presOf" srcId="{BC9099B6-3BDF-4F8D-A36C-88DC035F1E38}" destId="{63D2A2A9-6DF3-7E45-83CD-7E4714CA5783}" srcOrd="0" destOrd="0" presId="urn:microsoft.com/office/officeart/2005/8/layout/default"/>
    <dgm:cxn modelId="{7077E9C2-E395-6C4D-8731-73664787BE78}" type="presOf" srcId="{F8608AB5-CC24-4B76-BB66-C083A8DC1807}" destId="{24CF336F-B997-724F-B7A2-6C260C9ADE00}" srcOrd="0" destOrd="0" presId="urn:microsoft.com/office/officeart/2005/8/layout/default"/>
    <dgm:cxn modelId="{BB08FDC8-3797-47FE-B643-B41E22A5E260}" type="presOf" srcId="{03406207-EE37-4F60-B24D-FA6F63FC9B73}" destId="{7090C93F-5BA3-4D8A-88B2-A7C97C4A3C8A}" srcOrd="0" destOrd="0" presId="urn:microsoft.com/office/officeart/2005/8/layout/default"/>
    <dgm:cxn modelId="{39E2B9F0-022D-3E41-AF3E-D927521813CE}" type="presOf" srcId="{B2654900-3EC3-41C3-8337-078230C67747}" destId="{4EF3A607-5C10-054E-B8E4-1EE4551A8294}" srcOrd="0" destOrd="0" presId="urn:microsoft.com/office/officeart/2005/8/layout/default"/>
    <dgm:cxn modelId="{79C8AFF3-3E4A-4DF2-A767-464DCFE52D19}" srcId="{C02D438D-5053-4E18-B1B3-D046203DE780}" destId="{F8608AB5-CC24-4B76-BB66-C083A8DC1807}" srcOrd="2" destOrd="0" parTransId="{18CA3A6D-C08D-48BD-A07C-AFE4C5D3E200}" sibTransId="{FDF53534-307C-4E64-90A3-0F4C1234FA3B}"/>
    <dgm:cxn modelId="{6BFDCBE8-6925-D548-8F5F-288D1890FD4A}" type="presParOf" srcId="{6CE56A63-0A71-D147-82E8-E2670A128587}" destId="{63D2A2A9-6DF3-7E45-83CD-7E4714CA5783}" srcOrd="0" destOrd="0" presId="urn:microsoft.com/office/officeart/2005/8/layout/default"/>
    <dgm:cxn modelId="{AD81720F-F050-4543-84DF-410A48B8C5FE}" type="presParOf" srcId="{6CE56A63-0A71-D147-82E8-E2670A128587}" destId="{BEC76390-80EC-5443-A378-CE2AB0378157}" srcOrd="1" destOrd="0" presId="urn:microsoft.com/office/officeart/2005/8/layout/default"/>
    <dgm:cxn modelId="{39A05DF7-4156-C340-B422-09B667AECE08}" type="presParOf" srcId="{6CE56A63-0A71-D147-82E8-E2670A128587}" destId="{A99E9D17-D173-8B47-BC40-9C4E8CB2B4AD}" srcOrd="2" destOrd="0" presId="urn:microsoft.com/office/officeart/2005/8/layout/default"/>
    <dgm:cxn modelId="{34523D8A-F7AB-6047-84BF-2FF5137D9695}" type="presParOf" srcId="{6CE56A63-0A71-D147-82E8-E2670A128587}" destId="{3F2A8C6C-1EF2-E249-8320-3133C42C9F43}" srcOrd="3" destOrd="0" presId="urn:microsoft.com/office/officeart/2005/8/layout/default"/>
    <dgm:cxn modelId="{BB20E8FD-2BD4-434B-916E-3750A7A01F81}" type="presParOf" srcId="{6CE56A63-0A71-D147-82E8-E2670A128587}" destId="{24CF336F-B997-724F-B7A2-6C260C9ADE00}" srcOrd="4" destOrd="0" presId="urn:microsoft.com/office/officeart/2005/8/layout/default"/>
    <dgm:cxn modelId="{AB7223AE-907A-C448-B2D4-A2502B781522}" type="presParOf" srcId="{6CE56A63-0A71-D147-82E8-E2670A128587}" destId="{1828B78D-2422-D746-9C70-58B7E13E3610}" srcOrd="5" destOrd="0" presId="urn:microsoft.com/office/officeart/2005/8/layout/default"/>
    <dgm:cxn modelId="{A91BF9AC-9D02-604B-9BB7-61E93F38CA4F}" type="presParOf" srcId="{6CE56A63-0A71-D147-82E8-E2670A128587}" destId="{A46A6C32-37F2-1E43-8B7C-892FB988862A}" srcOrd="6" destOrd="0" presId="urn:microsoft.com/office/officeart/2005/8/layout/default"/>
    <dgm:cxn modelId="{192B1C0F-FE3D-2F46-AFF1-2CC039B4F41A}" type="presParOf" srcId="{6CE56A63-0A71-D147-82E8-E2670A128587}" destId="{A39D2F4B-55BC-374C-8AC0-EC561231FD33}" srcOrd="7" destOrd="0" presId="urn:microsoft.com/office/officeart/2005/8/layout/default"/>
    <dgm:cxn modelId="{8C10A368-C1F0-2643-8302-8F5CC23104A2}" type="presParOf" srcId="{6CE56A63-0A71-D147-82E8-E2670A128587}" destId="{4EF3A607-5C10-054E-B8E4-1EE4551A8294}" srcOrd="8" destOrd="0" presId="urn:microsoft.com/office/officeart/2005/8/layout/default"/>
    <dgm:cxn modelId="{3CBCE63E-CCC5-4AC0-BF50-26EB41B083D3}" type="presParOf" srcId="{6CE56A63-0A71-D147-82E8-E2670A128587}" destId="{902671B6-E23A-4B54-8F1B-37258E1EE167}" srcOrd="9" destOrd="0" presId="urn:microsoft.com/office/officeart/2005/8/layout/default"/>
    <dgm:cxn modelId="{5F8109FA-E384-4CBE-8663-BBE9FB9736B5}" type="presParOf" srcId="{6CE56A63-0A71-D147-82E8-E2670A128587}" destId="{7090C93F-5BA3-4D8A-88B2-A7C97C4A3C8A}"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5BB368B9-A173-4909-B048-51EF8E0E5683}"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E30AA56-4B3D-41B7-A314-B7D57000F3DE}">
      <dgm:prSet/>
      <dgm:spPr/>
      <dgm:t>
        <a:bodyPr/>
        <a:lstStyle/>
        <a:p>
          <a:r>
            <a:rPr lang="en-US"/>
            <a:t>Desarrollo aislado en un jupyter notebook</a:t>
          </a:r>
        </a:p>
      </dgm:t>
    </dgm:pt>
    <dgm:pt modelId="{F1598AC8-E4DA-4C34-A5D0-59E523B3BAF2}" type="parTrans" cxnId="{CF68686A-5C16-4F65-AC3F-7AFB26C791A6}">
      <dgm:prSet/>
      <dgm:spPr/>
      <dgm:t>
        <a:bodyPr/>
        <a:lstStyle/>
        <a:p>
          <a:endParaRPr lang="en-US"/>
        </a:p>
      </dgm:t>
    </dgm:pt>
    <dgm:pt modelId="{7BE6B364-5974-4F70-B5D9-FF61784FD06F}" type="sibTrans" cxnId="{CF68686A-5C16-4F65-AC3F-7AFB26C791A6}">
      <dgm:prSet/>
      <dgm:spPr/>
      <dgm:t>
        <a:bodyPr/>
        <a:lstStyle/>
        <a:p>
          <a:endParaRPr lang="en-US"/>
        </a:p>
      </dgm:t>
    </dgm:pt>
    <dgm:pt modelId="{B20A3254-3067-4B79-9A61-7BCD37632C53}">
      <dgm:prSet/>
      <dgm:spPr/>
      <dgm:t>
        <a:bodyPr/>
        <a:lstStyle/>
        <a:p>
          <a:r>
            <a:rPr lang="en-US"/>
            <a:t>Implementación del servidor</a:t>
          </a:r>
        </a:p>
      </dgm:t>
    </dgm:pt>
    <dgm:pt modelId="{6E787D1A-78CF-438F-8756-7BF6152B0EC7}" type="parTrans" cxnId="{3CB23F6B-7379-494D-838A-69F9FF8FE706}">
      <dgm:prSet/>
      <dgm:spPr/>
      <dgm:t>
        <a:bodyPr/>
        <a:lstStyle/>
        <a:p>
          <a:endParaRPr lang="en-US"/>
        </a:p>
      </dgm:t>
    </dgm:pt>
    <dgm:pt modelId="{62BD6E88-9218-4C83-821C-FFA85AECAF15}" type="sibTrans" cxnId="{3CB23F6B-7379-494D-838A-69F9FF8FE706}">
      <dgm:prSet/>
      <dgm:spPr/>
      <dgm:t>
        <a:bodyPr/>
        <a:lstStyle/>
        <a:p>
          <a:endParaRPr lang="en-US"/>
        </a:p>
      </dgm:t>
    </dgm:pt>
    <dgm:pt modelId="{E1FBDAC1-F15F-4595-A342-0A94AA66AAC7}" type="pres">
      <dgm:prSet presAssocID="{5BB368B9-A173-4909-B048-51EF8E0E5683}" presName="root" presStyleCnt="0">
        <dgm:presLayoutVars>
          <dgm:dir/>
          <dgm:resizeHandles val="exact"/>
        </dgm:presLayoutVars>
      </dgm:prSet>
      <dgm:spPr/>
    </dgm:pt>
    <dgm:pt modelId="{FA3E3667-4CC0-4C67-B0E3-6491E266DEB9}" type="pres">
      <dgm:prSet presAssocID="{CE30AA56-4B3D-41B7-A314-B7D57000F3DE}" presName="compNode" presStyleCnt="0"/>
      <dgm:spPr/>
    </dgm:pt>
    <dgm:pt modelId="{5CD9A974-D628-4D46-AF1A-DD0CCC68D312}" type="pres">
      <dgm:prSet presAssocID="{CE30AA56-4B3D-41B7-A314-B7D57000F3DE}" presName="bgRect" presStyleLbl="bgShp" presStyleIdx="0" presStyleCnt="2"/>
      <dgm:spPr/>
    </dgm:pt>
    <dgm:pt modelId="{45F0B47B-3368-401C-B7FC-AB3A375BC75F}" type="pres">
      <dgm:prSet presAssocID="{CE30AA56-4B3D-41B7-A314-B7D57000F3D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asa"/>
        </a:ext>
      </dgm:extLst>
    </dgm:pt>
    <dgm:pt modelId="{AD3B4089-7523-4636-B571-28B4ACB3552C}" type="pres">
      <dgm:prSet presAssocID="{CE30AA56-4B3D-41B7-A314-B7D57000F3DE}" presName="spaceRect" presStyleCnt="0"/>
      <dgm:spPr/>
    </dgm:pt>
    <dgm:pt modelId="{CD54612B-B1CA-4B82-8310-1D584431F7CC}" type="pres">
      <dgm:prSet presAssocID="{CE30AA56-4B3D-41B7-A314-B7D57000F3DE}" presName="parTx" presStyleLbl="revTx" presStyleIdx="0" presStyleCnt="2">
        <dgm:presLayoutVars>
          <dgm:chMax val="0"/>
          <dgm:chPref val="0"/>
        </dgm:presLayoutVars>
      </dgm:prSet>
      <dgm:spPr/>
    </dgm:pt>
    <dgm:pt modelId="{CC9CE316-C9E5-4490-BD6F-1C76018262DD}" type="pres">
      <dgm:prSet presAssocID="{7BE6B364-5974-4F70-B5D9-FF61784FD06F}" presName="sibTrans" presStyleCnt="0"/>
      <dgm:spPr/>
    </dgm:pt>
    <dgm:pt modelId="{7D0DB810-EDC6-47F4-8791-B966D92C0F85}" type="pres">
      <dgm:prSet presAssocID="{B20A3254-3067-4B79-9A61-7BCD37632C53}" presName="compNode" presStyleCnt="0"/>
      <dgm:spPr/>
    </dgm:pt>
    <dgm:pt modelId="{40B7332E-32D8-4594-8BE7-10D7F3B6F8BD}" type="pres">
      <dgm:prSet presAssocID="{B20A3254-3067-4B79-9A61-7BCD37632C53}" presName="bgRect" presStyleLbl="bgShp" presStyleIdx="1" presStyleCnt="2"/>
      <dgm:spPr/>
    </dgm:pt>
    <dgm:pt modelId="{158232D3-3991-4924-B346-FCFAEE2B7735}" type="pres">
      <dgm:prSet presAssocID="{B20A3254-3067-4B79-9A61-7BCD37632C5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rdenador"/>
        </a:ext>
      </dgm:extLst>
    </dgm:pt>
    <dgm:pt modelId="{E48C7AFA-5284-4E63-BEBD-0FC1F12D460C}" type="pres">
      <dgm:prSet presAssocID="{B20A3254-3067-4B79-9A61-7BCD37632C53}" presName="spaceRect" presStyleCnt="0"/>
      <dgm:spPr/>
    </dgm:pt>
    <dgm:pt modelId="{265B1DAA-9CC2-449E-B480-00690C86AE1E}" type="pres">
      <dgm:prSet presAssocID="{B20A3254-3067-4B79-9A61-7BCD37632C53}" presName="parTx" presStyleLbl="revTx" presStyleIdx="1" presStyleCnt="2">
        <dgm:presLayoutVars>
          <dgm:chMax val="0"/>
          <dgm:chPref val="0"/>
        </dgm:presLayoutVars>
      </dgm:prSet>
      <dgm:spPr/>
    </dgm:pt>
  </dgm:ptLst>
  <dgm:cxnLst>
    <dgm:cxn modelId="{CF68686A-5C16-4F65-AC3F-7AFB26C791A6}" srcId="{5BB368B9-A173-4909-B048-51EF8E0E5683}" destId="{CE30AA56-4B3D-41B7-A314-B7D57000F3DE}" srcOrd="0" destOrd="0" parTransId="{F1598AC8-E4DA-4C34-A5D0-59E523B3BAF2}" sibTransId="{7BE6B364-5974-4F70-B5D9-FF61784FD06F}"/>
    <dgm:cxn modelId="{3CB23F6B-7379-494D-838A-69F9FF8FE706}" srcId="{5BB368B9-A173-4909-B048-51EF8E0E5683}" destId="{B20A3254-3067-4B79-9A61-7BCD37632C53}" srcOrd="1" destOrd="0" parTransId="{6E787D1A-78CF-438F-8756-7BF6152B0EC7}" sibTransId="{62BD6E88-9218-4C83-821C-FFA85AECAF15}"/>
    <dgm:cxn modelId="{ED89B652-1703-4C4A-AFF3-12811C18686F}" type="presOf" srcId="{CE30AA56-4B3D-41B7-A314-B7D57000F3DE}" destId="{CD54612B-B1CA-4B82-8310-1D584431F7CC}" srcOrd="0" destOrd="0" presId="urn:microsoft.com/office/officeart/2018/2/layout/IconVerticalSolidList"/>
    <dgm:cxn modelId="{7A5AA27E-6B55-4CF3-BCA8-741A263E0F93}" type="presOf" srcId="{B20A3254-3067-4B79-9A61-7BCD37632C53}" destId="{265B1DAA-9CC2-449E-B480-00690C86AE1E}" srcOrd="0" destOrd="0" presId="urn:microsoft.com/office/officeart/2018/2/layout/IconVerticalSolidList"/>
    <dgm:cxn modelId="{CC6541FB-5E25-4753-AA5F-78094BA6718D}" type="presOf" srcId="{5BB368B9-A173-4909-B048-51EF8E0E5683}" destId="{E1FBDAC1-F15F-4595-A342-0A94AA66AAC7}" srcOrd="0" destOrd="0" presId="urn:microsoft.com/office/officeart/2018/2/layout/IconVerticalSolidList"/>
    <dgm:cxn modelId="{58EA056C-AC8B-42C7-96EB-753ECA0B013D}" type="presParOf" srcId="{E1FBDAC1-F15F-4595-A342-0A94AA66AAC7}" destId="{FA3E3667-4CC0-4C67-B0E3-6491E266DEB9}" srcOrd="0" destOrd="0" presId="urn:microsoft.com/office/officeart/2018/2/layout/IconVerticalSolidList"/>
    <dgm:cxn modelId="{EA621F0C-9E04-427B-B854-0763651EC1DE}" type="presParOf" srcId="{FA3E3667-4CC0-4C67-B0E3-6491E266DEB9}" destId="{5CD9A974-D628-4D46-AF1A-DD0CCC68D312}" srcOrd="0" destOrd="0" presId="urn:microsoft.com/office/officeart/2018/2/layout/IconVerticalSolidList"/>
    <dgm:cxn modelId="{83654837-674A-4547-B5E6-197EF65DA91D}" type="presParOf" srcId="{FA3E3667-4CC0-4C67-B0E3-6491E266DEB9}" destId="{45F0B47B-3368-401C-B7FC-AB3A375BC75F}" srcOrd="1" destOrd="0" presId="urn:microsoft.com/office/officeart/2018/2/layout/IconVerticalSolidList"/>
    <dgm:cxn modelId="{12A1D9F6-6D67-43CE-B532-2E0D9543D6A0}" type="presParOf" srcId="{FA3E3667-4CC0-4C67-B0E3-6491E266DEB9}" destId="{AD3B4089-7523-4636-B571-28B4ACB3552C}" srcOrd="2" destOrd="0" presId="urn:microsoft.com/office/officeart/2018/2/layout/IconVerticalSolidList"/>
    <dgm:cxn modelId="{22185A7D-7CB0-49A8-BFBF-35322E57C4CE}" type="presParOf" srcId="{FA3E3667-4CC0-4C67-B0E3-6491E266DEB9}" destId="{CD54612B-B1CA-4B82-8310-1D584431F7CC}" srcOrd="3" destOrd="0" presId="urn:microsoft.com/office/officeart/2018/2/layout/IconVerticalSolidList"/>
    <dgm:cxn modelId="{99A9DE51-17E3-4C79-8019-5892B0E4E482}" type="presParOf" srcId="{E1FBDAC1-F15F-4595-A342-0A94AA66AAC7}" destId="{CC9CE316-C9E5-4490-BD6F-1C76018262DD}" srcOrd="1" destOrd="0" presId="urn:microsoft.com/office/officeart/2018/2/layout/IconVerticalSolidList"/>
    <dgm:cxn modelId="{C03E9568-C078-497E-B859-A29497CDEC96}" type="presParOf" srcId="{E1FBDAC1-F15F-4595-A342-0A94AA66AAC7}" destId="{7D0DB810-EDC6-47F4-8791-B966D92C0F85}" srcOrd="2" destOrd="0" presId="urn:microsoft.com/office/officeart/2018/2/layout/IconVerticalSolidList"/>
    <dgm:cxn modelId="{A09DEE25-88A9-4BC9-837E-D8296EB37C31}" type="presParOf" srcId="{7D0DB810-EDC6-47F4-8791-B966D92C0F85}" destId="{40B7332E-32D8-4594-8BE7-10D7F3B6F8BD}" srcOrd="0" destOrd="0" presId="urn:microsoft.com/office/officeart/2018/2/layout/IconVerticalSolidList"/>
    <dgm:cxn modelId="{ED241E8A-4BB3-49C5-BF4A-DFDB22307022}" type="presParOf" srcId="{7D0DB810-EDC6-47F4-8791-B966D92C0F85}" destId="{158232D3-3991-4924-B346-FCFAEE2B7735}" srcOrd="1" destOrd="0" presId="urn:microsoft.com/office/officeart/2018/2/layout/IconVerticalSolidList"/>
    <dgm:cxn modelId="{FB91E850-7C0F-43C2-A3D5-F8547654B82E}" type="presParOf" srcId="{7D0DB810-EDC6-47F4-8791-B966D92C0F85}" destId="{E48C7AFA-5284-4E63-BEBD-0FC1F12D460C}" srcOrd="2" destOrd="0" presId="urn:microsoft.com/office/officeart/2018/2/layout/IconVerticalSolidList"/>
    <dgm:cxn modelId="{E9066771-28E6-42D7-8E14-30089E434BE6}" type="presParOf" srcId="{7D0DB810-EDC6-47F4-8791-B966D92C0F85}" destId="{265B1DAA-9CC2-449E-B480-00690C86AE1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F9794A8-8A70-421F-B62E-EE56F0085575}"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190668DE-30C2-4F43-ABA6-FFF341C6B3D8}">
      <dgm:prSet/>
      <dgm:spPr/>
      <dgm:t>
        <a:bodyPr/>
        <a:lstStyle/>
        <a:p>
          <a:r>
            <a:rPr lang="es-ES" dirty="0"/>
            <a:t>Introducción</a:t>
          </a:r>
          <a:endParaRPr lang="en-US" dirty="0"/>
        </a:p>
      </dgm:t>
    </dgm:pt>
    <dgm:pt modelId="{FEC734A4-D1AD-4026-9ADB-490C5A3BCD46}" type="parTrans" cxnId="{4D55DCDF-2965-4118-AD58-92D2D56E1D43}">
      <dgm:prSet/>
      <dgm:spPr/>
      <dgm:t>
        <a:bodyPr/>
        <a:lstStyle/>
        <a:p>
          <a:endParaRPr lang="en-US"/>
        </a:p>
      </dgm:t>
    </dgm:pt>
    <dgm:pt modelId="{C2C4945A-4326-442C-8208-6CD424685F34}" type="sibTrans" cxnId="{4D55DCDF-2965-4118-AD58-92D2D56E1D43}">
      <dgm:prSet phldrT="01" phldr="0"/>
      <dgm:spPr/>
      <dgm:t>
        <a:bodyPr/>
        <a:lstStyle/>
        <a:p>
          <a:r>
            <a:rPr lang="en-US"/>
            <a:t>01</a:t>
          </a:r>
        </a:p>
      </dgm:t>
    </dgm:pt>
    <dgm:pt modelId="{9BA560CE-8C85-456C-B15C-69D272EA2088}">
      <dgm:prSet/>
      <dgm:spPr/>
      <dgm:t>
        <a:bodyPr/>
        <a:lstStyle/>
        <a:p>
          <a:r>
            <a:rPr lang="es-ES" dirty="0"/>
            <a:t>Objetivos</a:t>
          </a:r>
          <a:endParaRPr lang="en-US" dirty="0"/>
        </a:p>
      </dgm:t>
    </dgm:pt>
    <dgm:pt modelId="{2531F543-4F61-485F-9AED-503F366C53F2}" type="parTrans" cxnId="{3C2FD146-CCD5-4B5E-944B-D7072C4DE2C8}">
      <dgm:prSet/>
      <dgm:spPr/>
      <dgm:t>
        <a:bodyPr/>
        <a:lstStyle/>
        <a:p>
          <a:endParaRPr lang="en-US"/>
        </a:p>
      </dgm:t>
    </dgm:pt>
    <dgm:pt modelId="{17450D77-7230-4D74-8CA1-E73E5EE43768}" type="sibTrans" cxnId="{3C2FD146-CCD5-4B5E-944B-D7072C4DE2C8}">
      <dgm:prSet phldrT="02" phldr="0"/>
      <dgm:spPr/>
      <dgm:t>
        <a:bodyPr/>
        <a:lstStyle/>
        <a:p>
          <a:r>
            <a:rPr lang="en-US"/>
            <a:t>02</a:t>
          </a:r>
        </a:p>
      </dgm:t>
    </dgm:pt>
    <dgm:pt modelId="{F367BD86-07AC-43DB-BFF8-03430D06D192}">
      <dgm:prSet/>
      <dgm:spPr/>
      <dgm:t>
        <a:bodyPr/>
        <a:lstStyle/>
        <a:p>
          <a:r>
            <a:rPr lang="es-ES" dirty="0"/>
            <a:t>Marco Teórico</a:t>
          </a:r>
          <a:endParaRPr lang="en-US" dirty="0"/>
        </a:p>
      </dgm:t>
    </dgm:pt>
    <dgm:pt modelId="{FE1F897E-22DA-43E9-83BE-346DFAC341AD}" type="parTrans" cxnId="{7A04F54D-7A90-42AA-A7A1-02601BDD7594}">
      <dgm:prSet/>
      <dgm:spPr/>
      <dgm:t>
        <a:bodyPr/>
        <a:lstStyle/>
        <a:p>
          <a:endParaRPr lang="en-US"/>
        </a:p>
      </dgm:t>
    </dgm:pt>
    <dgm:pt modelId="{4760B6E1-304F-455E-8F6D-EB08C41BAEAD}" type="sibTrans" cxnId="{7A04F54D-7A90-42AA-A7A1-02601BDD7594}">
      <dgm:prSet phldrT="03" phldr="0"/>
      <dgm:spPr/>
      <dgm:t>
        <a:bodyPr/>
        <a:lstStyle/>
        <a:p>
          <a:r>
            <a:rPr lang="en-US"/>
            <a:t>03</a:t>
          </a:r>
        </a:p>
      </dgm:t>
    </dgm:pt>
    <dgm:pt modelId="{64DE9026-8BA6-43B9-8398-9E45F728F237}">
      <dgm:prSet/>
      <dgm:spPr/>
      <dgm:t>
        <a:bodyPr/>
        <a:lstStyle/>
        <a:p>
          <a:r>
            <a:rPr lang="es-ES" dirty="0"/>
            <a:t>Marco Metodológico</a:t>
          </a:r>
          <a:endParaRPr lang="en-US" dirty="0"/>
        </a:p>
      </dgm:t>
    </dgm:pt>
    <dgm:pt modelId="{6503F6E2-0878-4246-8970-5A70DD0CD0AE}" type="parTrans" cxnId="{551E8CA9-B0EF-42E1-8242-1300C547AB47}">
      <dgm:prSet/>
      <dgm:spPr/>
      <dgm:t>
        <a:bodyPr/>
        <a:lstStyle/>
        <a:p>
          <a:endParaRPr lang="en-US"/>
        </a:p>
      </dgm:t>
    </dgm:pt>
    <dgm:pt modelId="{B133B024-FCB5-4968-9EFA-1AA652CB5831}" type="sibTrans" cxnId="{551E8CA9-B0EF-42E1-8242-1300C547AB47}">
      <dgm:prSet phldrT="04" phldr="0"/>
      <dgm:spPr/>
      <dgm:t>
        <a:bodyPr/>
        <a:lstStyle/>
        <a:p>
          <a:r>
            <a:rPr lang="en-US"/>
            <a:t>04</a:t>
          </a:r>
        </a:p>
      </dgm:t>
    </dgm:pt>
    <dgm:pt modelId="{A983D73F-0101-4A25-B180-D793E9087756}">
      <dgm:prSet/>
      <dgm:spPr/>
      <dgm:t>
        <a:bodyPr/>
        <a:lstStyle/>
        <a:p>
          <a:r>
            <a:rPr lang="es-ES" dirty="0"/>
            <a:t>Análisis y Resultados</a:t>
          </a:r>
          <a:endParaRPr lang="en-US" dirty="0"/>
        </a:p>
      </dgm:t>
    </dgm:pt>
    <dgm:pt modelId="{85909E2A-7F87-4E92-A929-60158890E2A5}" type="parTrans" cxnId="{70349AD4-F19C-41FA-ACA8-61731DB38C9D}">
      <dgm:prSet/>
      <dgm:spPr/>
      <dgm:t>
        <a:bodyPr/>
        <a:lstStyle/>
        <a:p>
          <a:endParaRPr lang="en-US"/>
        </a:p>
      </dgm:t>
    </dgm:pt>
    <dgm:pt modelId="{C4F6E9DF-9AB8-4EF6-8527-CA7E743707F2}" type="sibTrans" cxnId="{70349AD4-F19C-41FA-ACA8-61731DB38C9D}">
      <dgm:prSet phldrT="05" phldr="0"/>
      <dgm:spPr/>
      <dgm:t>
        <a:bodyPr/>
        <a:lstStyle/>
        <a:p>
          <a:r>
            <a:rPr lang="en-US"/>
            <a:t>05</a:t>
          </a:r>
        </a:p>
      </dgm:t>
    </dgm:pt>
    <dgm:pt modelId="{5F7D4D66-F5F5-493C-AB67-A15A29B90EE4}">
      <dgm:prSet/>
      <dgm:spPr/>
      <dgm:t>
        <a:bodyPr/>
        <a:lstStyle/>
        <a:p>
          <a:r>
            <a:rPr lang="en-US" dirty="0" err="1"/>
            <a:t>Conclusiones</a:t>
          </a:r>
          <a:endParaRPr lang="en-US" dirty="0"/>
        </a:p>
      </dgm:t>
    </dgm:pt>
    <dgm:pt modelId="{C4F57B53-A61F-48B8-98D9-378E29BCA45A}" type="parTrans" cxnId="{93496111-4F4D-47A9-A06D-8979BCD01B70}">
      <dgm:prSet/>
      <dgm:spPr/>
      <dgm:t>
        <a:bodyPr/>
        <a:lstStyle/>
        <a:p>
          <a:endParaRPr lang="es-ES"/>
        </a:p>
      </dgm:t>
    </dgm:pt>
    <dgm:pt modelId="{E051299B-9EFC-4C0C-B926-8EC58BBDADCB}" type="sibTrans" cxnId="{93496111-4F4D-47A9-A06D-8979BCD01B70}">
      <dgm:prSet phldrT="06" phldr="0"/>
      <dgm:spPr/>
      <dgm:t>
        <a:bodyPr/>
        <a:lstStyle/>
        <a:p>
          <a:r>
            <a:rPr lang="es-ES"/>
            <a:t>06</a:t>
          </a:r>
        </a:p>
      </dgm:t>
    </dgm:pt>
    <dgm:pt modelId="{E9836D93-5DCA-4B89-A8A4-931C3FEDA4C5}" type="pres">
      <dgm:prSet presAssocID="{8F9794A8-8A70-421F-B62E-EE56F0085575}" presName="Name0" presStyleCnt="0">
        <dgm:presLayoutVars>
          <dgm:animLvl val="lvl"/>
          <dgm:resizeHandles val="exact"/>
        </dgm:presLayoutVars>
      </dgm:prSet>
      <dgm:spPr/>
    </dgm:pt>
    <dgm:pt modelId="{1CDD58B1-DF2C-423E-8411-BE5AA71216F0}" type="pres">
      <dgm:prSet presAssocID="{190668DE-30C2-4F43-ABA6-FFF341C6B3D8}" presName="compositeNode" presStyleCnt="0">
        <dgm:presLayoutVars>
          <dgm:bulletEnabled val="1"/>
        </dgm:presLayoutVars>
      </dgm:prSet>
      <dgm:spPr/>
    </dgm:pt>
    <dgm:pt modelId="{F20D97B7-9AB6-46EE-AE86-77B17BB6714B}" type="pres">
      <dgm:prSet presAssocID="{190668DE-30C2-4F43-ABA6-FFF341C6B3D8}" presName="bgRect" presStyleLbl="alignNode1" presStyleIdx="0" presStyleCnt="6" custLinFactNeighborY="-65626"/>
      <dgm:spPr/>
    </dgm:pt>
    <dgm:pt modelId="{7784C80E-DE6E-4396-A1A9-82D8461E86D2}" type="pres">
      <dgm:prSet presAssocID="{C2C4945A-4326-442C-8208-6CD424685F34}" presName="sibTransNodeRect" presStyleLbl="alignNode1" presStyleIdx="0" presStyleCnt="6">
        <dgm:presLayoutVars>
          <dgm:chMax val="0"/>
          <dgm:bulletEnabled val="1"/>
        </dgm:presLayoutVars>
      </dgm:prSet>
      <dgm:spPr/>
    </dgm:pt>
    <dgm:pt modelId="{828EB561-660F-4FD5-975F-80DCE4EF5C5C}" type="pres">
      <dgm:prSet presAssocID="{190668DE-30C2-4F43-ABA6-FFF341C6B3D8}" presName="nodeRect" presStyleLbl="alignNode1" presStyleIdx="0" presStyleCnt="6">
        <dgm:presLayoutVars>
          <dgm:bulletEnabled val="1"/>
        </dgm:presLayoutVars>
      </dgm:prSet>
      <dgm:spPr/>
    </dgm:pt>
    <dgm:pt modelId="{D34629D2-441E-47FB-9730-4FDABC5A885A}" type="pres">
      <dgm:prSet presAssocID="{C2C4945A-4326-442C-8208-6CD424685F34}" presName="sibTrans" presStyleCnt="0"/>
      <dgm:spPr/>
    </dgm:pt>
    <dgm:pt modelId="{916DFFA6-0609-4FAE-92DB-6D6485DE3870}" type="pres">
      <dgm:prSet presAssocID="{9BA560CE-8C85-456C-B15C-69D272EA2088}" presName="compositeNode" presStyleCnt="0">
        <dgm:presLayoutVars>
          <dgm:bulletEnabled val="1"/>
        </dgm:presLayoutVars>
      </dgm:prSet>
      <dgm:spPr/>
    </dgm:pt>
    <dgm:pt modelId="{59E949DC-9107-4458-8423-02BF28EE40E5}" type="pres">
      <dgm:prSet presAssocID="{9BA560CE-8C85-456C-B15C-69D272EA2088}" presName="bgRect" presStyleLbl="alignNode1" presStyleIdx="1" presStyleCnt="6"/>
      <dgm:spPr/>
    </dgm:pt>
    <dgm:pt modelId="{2F933B22-DF7A-450F-BA26-2066A54A2E3C}" type="pres">
      <dgm:prSet presAssocID="{17450D77-7230-4D74-8CA1-E73E5EE43768}" presName="sibTransNodeRect" presStyleLbl="alignNode1" presStyleIdx="1" presStyleCnt="6">
        <dgm:presLayoutVars>
          <dgm:chMax val="0"/>
          <dgm:bulletEnabled val="1"/>
        </dgm:presLayoutVars>
      </dgm:prSet>
      <dgm:spPr/>
    </dgm:pt>
    <dgm:pt modelId="{F4A85BB9-D3D8-40EB-83A0-65403DF6B97C}" type="pres">
      <dgm:prSet presAssocID="{9BA560CE-8C85-456C-B15C-69D272EA2088}" presName="nodeRect" presStyleLbl="alignNode1" presStyleIdx="1" presStyleCnt="6">
        <dgm:presLayoutVars>
          <dgm:bulletEnabled val="1"/>
        </dgm:presLayoutVars>
      </dgm:prSet>
      <dgm:spPr/>
    </dgm:pt>
    <dgm:pt modelId="{5FF01095-6B41-45BA-9715-74CAB9224979}" type="pres">
      <dgm:prSet presAssocID="{17450D77-7230-4D74-8CA1-E73E5EE43768}" presName="sibTrans" presStyleCnt="0"/>
      <dgm:spPr/>
    </dgm:pt>
    <dgm:pt modelId="{67C85B06-A74F-4FF0-AC4F-0EEA6928F225}" type="pres">
      <dgm:prSet presAssocID="{F367BD86-07AC-43DB-BFF8-03430D06D192}" presName="compositeNode" presStyleCnt="0">
        <dgm:presLayoutVars>
          <dgm:bulletEnabled val="1"/>
        </dgm:presLayoutVars>
      </dgm:prSet>
      <dgm:spPr/>
    </dgm:pt>
    <dgm:pt modelId="{3BB9E0C3-8619-42FE-B022-44FA56053904}" type="pres">
      <dgm:prSet presAssocID="{F367BD86-07AC-43DB-BFF8-03430D06D192}" presName="bgRect" presStyleLbl="alignNode1" presStyleIdx="2" presStyleCnt="6"/>
      <dgm:spPr/>
    </dgm:pt>
    <dgm:pt modelId="{96E48A1B-27DE-4E58-A1C8-D26E6A1C8A70}" type="pres">
      <dgm:prSet presAssocID="{4760B6E1-304F-455E-8F6D-EB08C41BAEAD}" presName="sibTransNodeRect" presStyleLbl="alignNode1" presStyleIdx="2" presStyleCnt="6">
        <dgm:presLayoutVars>
          <dgm:chMax val="0"/>
          <dgm:bulletEnabled val="1"/>
        </dgm:presLayoutVars>
      </dgm:prSet>
      <dgm:spPr/>
    </dgm:pt>
    <dgm:pt modelId="{B49265C1-E148-45EA-ADC1-AB2FC888C4B4}" type="pres">
      <dgm:prSet presAssocID="{F367BD86-07AC-43DB-BFF8-03430D06D192}" presName="nodeRect" presStyleLbl="alignNode1" presStyleIdx="2" presStyleCnt="6">
        <dgm:presLayoutVars>
          <dgm:bulletEnabled val="1"/>
        </dgm:presLayoutVars>
      </dgm:prSet>
      <dgm:spPr/>
    </dgm:pt>
    <dgm:pt modelId="{A2C5CB4A-5EF8-4FE9-864B-D92DDB605B5A}" type="pres">
      <dgm:prSet presAssocID="{4760B6E1-304F-455E-8F6D-EB08C41BAEAD}" presName="sibTrans" presStyleCnt="0"/>
      <dgm:spPr/>
    </dgm:pt>
    <dgm:pt modelId="{22F6860C-A3F0-4DE3-9C0E-7799CAD82A02}" type="pres">
      <dgm:prSet presAssocID="{64DE9026-8BA6-43B9-8398-9E45F728F237}" presName="compositeNode" presStyleCnt="0">
        <dgm:presLayoutVars>
          <dgm:bulletEnabled val="1"/>
        </dgm:presLayoutVars>
      </dgm:prSet>
      <dgm:spPr/>
    </dgm:pt>
    <dgm:pt modelId="{DAD02E5E-ADF7-4784-82DD-115B60E4DAE5}" type="pres">
      <dgm:prSet presAssocID="{64DE9026-8BA6-43B9-8398-9E45F728F237}" presName="bgRect" presStyleLbl="alignNode1" presStyleIdx="3" presStyleCnt="6"/>
      <dgm:spPr/>
    </dgm:pt>
    <dgm:pt modelId="{913218F3-D62C-4F1B-A691-1E9CE68116B6}" type="pres">
      <dgm:prSet presAssocID="{B133B024-FCB5-4968-9EFA-1AA652CB5831}" presName="sibTransNodeRect" presStyleLbl="alignNode1" presStyleIdx="3" presStyleCnt="6">
        <dgm:presLayoutVars>
          <dgm:chMax val="0"/>
          <dgm:bulletEnabled val="1"/>
        </dgm:presLayoutVars>
      </dgm:prSet>
      <dgm:spPr/>
    </dgm:pt>
    <dgm:pt modelId="{620A3084-F967-42F1-8AD0-BF4C8ECCC00F}" type="pres">
      <dgm:prSet presAssocID="{64DE9026-8BA6-43B9-8398-9E45F728F237}" presName="nodeRect" presStyleLbl="alignNode1" presStyleIdx="3" presStyleCnt="6">
        <dgm:presLayoutVars>
          <dgm:bulletEnabled val="1"/>
        </dgm:presLayoutVars>
      </dgm:prSet>
      <dgm:spPr/>
    </dgm:pt>
    <dgm:pt modelId="{EE212A85-CB26-4D0F-9C2A-AB4561742467}" type="pres">
      <dgm:prSet presAssocID="{B133B024-FCB5-4968-9EFA-1AA652CB5831}" presName="sibTrans" presStyleCnt="0"/>
      <dgm:spPr/>
    </dgm:pt>
    <dgm:pt modelId="{4D3759C2-3FD5-4090-9D2B-50EA2377C2A8}" type="pres">
      <dgm:prSet presAssocID="{A983D73F-0101-4A25-B180-D793E9087756}" presName="compositeNode" presStyleCnt="0">
        <dgm:presLayoutVars>
          <dgm:bulletEnabled val="1"/>
        </dgm:presLayoutVars>
      </dgm:prSet>
      <dgm:spPr/>
    </dgm:pt>
    <dgm:pt modelId="{AA38AE72-A8F9-4110-B663-36F447D9850E}" type="pres">
      <dgm:prSet presAssocID="{A983D73F-0101-4A25-B180-D793E9087756}" presName="bgRect" presStyleLbl="alignNode1" presStyleIdx="4" presStyleCnt="6"/>
      <dgm:spPr/>
    </dgm:pt>
    <dgm:pt modelId="{C63CFD0C-D0CF-4800-B2F6-425165A1DAD4}" type="pres">
      <dgm:prSet presAssocID="{C4F6E9DF-9AB8-4EF6-8527-CA7E743707F2}" presName="sibTransNodeRect" presStyleLbl="alignNode1" presStyleIdx="4" presStyleCnt="6">
        <dgm:presLayoutVars>
          <dgm:chMax val="0"/>
          <dgm:bulletEnabled val="1"/>
        </dgm:presLayoutVars>
      </dgm:prSet>
      <dgm:spPr/>
    </dgm:pt>
    <dgm:pt modelId="{F5CC78B3-A473-4112-9255-D6A02FFB3A47}" type="pres">
      <dgm:prSet presAssocID="{A983D73F-0101-4A25-B180-D793E9087756}" presName="nodeRect" presStyleLbl="alignNode1" presStyleIdx="4" presStyleCnt="6">
        <dgm:presLayoutVars>
          <dgm:bulletEnabled val="1"/>
        </dgm:presLayoutVars>
      </dgm:prSet>
      <dgm:spPr/>
    </dgm:pt>
    <dgm:pt modelId="{04CE5D40-E15F-4768-BCFE-CD8F801D0006}" type="pres">
      <dgm:prSet presAssocID="{C4F6E9DF-9AB8-4EF6-8527-CA7E743707F2}" presName="sibTrans" presStyleCnt="0"/>
      <dgm:spPr/>
    </dgm:pt>
    <dgm:pt modelId="{5CAA629B-6E5B-45F5-8E05-A5CCE8212F9F}" type="pres">
      <dgm:prSet presAssocID="{5F7D4D66-F5F5-493C-AB67-A15A29B90EE4}" presName="compositeNode" presStyleCnt="0">
        <dgm:presLayoutVars>
          <dgm:bulletEnabled val="1"/>
        </dgm:presLayoutVars>
      </dgm:prSet>
      <dgm:spPr/>
    </dgm:pt>
    <dgm:pt modelId="{21209044-5039-47AA-84F1-5F696A8DBE68}" type="pres">
      <dgm:prSet presAssocID="{5F7D4D66-F5F5-493C-AB67-A15A29B90EE4}" presName="bgRect" presStyleLbl="alignNode1" presStyleIdx="5" presStyleCnt="6"/>
      <dgm:spPr/>
    </dgm:pt>
    <dgm:pt modelId="{09E0C4CA-D620-430E-8D54-666AADB05AB3}" type="pres">
      <dgm:prSet presAssocID="{E051299B-9EFC-4C0C-B926-8EC58BBDADCB}" presName="sibTransNodeRect" presStyleLbl="alignNode1" presStyleIdx="5" presStyleCnt="6">
        <dgm:presLayoutVars>
          <dgm:chMax val="0"/>
          <dgm:bulletEnabled val="1"/>
        </dgm:presLayoutVars>
      </dgm:prSet>
      <dgm:spPr/>
    </dgm:pt>
    <dgm:pt modelId="{426D4B6F-41EB-43BC-B674-4D569F6F4286}" type="pres">
      <dgm:prSet presAssocID="{5F7D4D66-F5F5-493C-AB67-A15A29B90EE4}" presName="nodeRect" presStyleLbl="alignNode1" presStyleIdx="5" presStyleCnt="6">
        <dgm:presLayoutVars>
          <dgm:bulletEnabled val="1"/>
        </dgm:presLayoutVars>
      </dgm:prSet>
      <dgm:spPr/>
    </dgm:pt>
  </dgm:ptLst>
  <dgm:cxnLst>
    <dgm:cxn modelId="{0394EA06-CF15-4D9B-ACF6-AFD146912611}" type="presOf" srcId="{190668DE-30C2-4F43-ABA6-FFF341C6B3D8}" destId="{828EB561-660F-4FD5-975F-80DCE4EF5C5C}" srcOrd="1" destOrd="0" presId="urn:microsoft.com/office/officeart/2016/7/layout/LinearBlockProcessNumbered"/>
    <dgm:cxn modelId="{37CA8607-6CE5-4635-BAD5-F778D8915676}" type="presOf" srcId="{C4F6E9DF-9AB8-4EF6-8527-CA7E743707F2}" destId="{C63CFD0C-D0CF-4800-B2F6-425165A1DAD4}" srcOrd="0" destOrd="0" presId="urn:microsoft.com/office/officeart/2016/7/layout/LinearBlockProcessNumbered"/>
    <dgm:cxn modelId="{DB74C90A-A499-4C3D-8A91-6667BC5ECA92}" type="presOf" srcId="{A983D73F-0101-4A25-B180-D793E9087756}" destId="{AA38AE72-A8F9-4110-B663-36F447D9850E}" srcOrd="0" destOrd="0" presId="urn:microsoft.com/office/officeart/2016/7/layout/LinearBlockProcessNumbered"/>
    <dgm:cxn modelId="{A08DA20F-69F9-432A-9DF2-BF06ECB76C5A}" type="presOf" srcId="{190668DE-30C2-4F43-ABA6-FFF341C6B3D8}" destId="{F20D97B7-9AB6-46EE-AE86-77B17BB6714B}" srcOrd="0" destOrd="0" presId="urn:microsoft.com/office/officeart/2016/7/layout/LinearBlockProcessNumbered"/>
    <dgm:cxn modelId="{BDA10211-61CD-49B1-83F4-44E07D8F5389}" type="presOf" srcId="{9BA560CE-8C85-456C-B15C-69D272EA2088}" destId="{F4A85BB9-D3D8-40EB-83A0-65403DF6B97C}" srcOrd="1" destOrd="0" presId="urn:microsoft.com/office/officeart/2016/7/layout/LinearBlockProcessNumbered"/>
    <dgm:cxn modelId="{93496111-4F4D-47A9-A06D-8979BCD01B70}" srcId="{8F9794A8-8A70-421F-B62E-EE56F0085575}" destId="{5F7D4D66-F5F5-493C-AB67-A15A29B90EE4}" srcOrd="5" destOrd="0" parTransId="{C4F57B53-A61F-48B8-98D9-378E29BCA45A}" sibTransId="{E051299B-9EFC-4C0C-B926-8EC58BBDADCB}"/>
    <dgm:cxn modelId="{89A0EE19-9C4D-4F9E-830B-C180B9221A12}" type="presOf" srcId="{B133B024-FCB5-4968-9EFA-1AA652CB5831}" destId="{913218F3-D62C-4F1B-A691-1E9CE68116B6}" srcOrd="0" destOrd="0" presId="urn:microsoft.com/office/officeart/2016/7/layout/LinearBlockProcessNumbered"/>
    <dgm:cxn modelId="{5A12461A-CFE5-4A11-9E8D-C6CAA7B406D1}" type="presOf" srcId="{64DE9026-8BA6-43B9-8398-9E45F728F237}" destId="{620A3084-F967-42F1-8AD0-BF4C8ECCC00F}" srcOrd="1" destOrd="0" presId="urn:microsoft.com/office/officeart/2016/7/layout/LinearBlockProcessNumbered"/>
    <dgm:cxn modelId="{5EA53A20-5CAB-4D3B-8CA2-D530A3AC014B}" type="presOf" srcId="{5F7D4D66-F5F5-493C-AB67-A15A29B90EE4}" destId="{21209044-5039-47AA-84F1-5F696A8DBE68}" srcOrd="0" destOrd="0" presId="urn:microsoft.com/office/officeart/2016/7/layout/LinearBlockProcessNumbered"/>
    <dgm:cxn modelId="{A39D105E-7F52-4CB2-863E-D076D0061AFD}" type="presOf" srcId="{17450D77-7230-4D74-8CA1-E73E5EE43768}" destId="{2F933B22-DF7A-450F-BA26-2066A54A2E3C}" srcOrd="0" destOrd="0" presId="urn:microsoft.com/office/officeart/2016/7/layout/LinearBlockProcessNumbered"/>
    <dgm:cxn modelId="{3C2FD146-CCD5-4B5E-944B-D7072C4DE2C8}" srcId="{8F9794A8-8A70-421F-B62E-EE56F0085575}" destId="{9BA560CE-8C85-456C-B15C-69D272EA2088}" srcOrd="1" destOrd="0" parTransId="{2531F543-4F61-485F-9AED-503F366C53F2}" sibTransId="{17450D77-7230-4D74-8CA1-E73E5EE43768}"/>
    <dgm:cxn modelId="{4EFA874A-FA1E-4D81-A556-2BE3D9DD3C03}" type="presOf" srcId="{F367BD86-07AC-43DB-BFF8-03430D06D192}" destId="{B49265C1-E148-45EA-ADC1-AB2FC888C4B4}" srcOrd="1" destOrd="0" presId="urn:microsoft.com/office/officeart/2016/7/layout/LinearBlockProcessNumbered"/>
    <dgm:cxn modelId="{7A04F54D-7A90-42AA-A7A1-02601BDD7594}" srcId="{8F9794A8-8A70-421F-B62E-EE56F0085575}" destId="{F367BD86-07AC-43DB-BFF8-03430D06D192}" srcOrd="2" destOrd="0" parTransId="{FE1F897E-22DA-43E9-83BE-346DFAC341AD}" sibTransId="{4760B6E1-304F-455E-8F6D-EB08C41BAEAD}"/>
    <dgm:cxn modelId="{7880346E-A2C0-4C7A-874C-032B0E2E1CDA}" type="presOf" srcId="{8F9794A8-8A70-421F-B62E-EE56F0085575}" destId="{E9836D93-5DCA-4B89-A8A4-931C3FEDA4C5}" srcOrd="0" destOrd="0" presId="urn:microsoft.com/office/officeart/2016/7/layout/LinearBlockProcessNumbered"/>
    <dgm:cxn modelId="{6C69B26E-7A24-4D0E-B7FE-0DD8E6014606}" type="presOf" srcId="{4760B6E1-304F-455E-8F6D-EB08C41BAEAD}" destId="{96E48A1B-27DE-4E58-A1C8-D26E6A1C8A70}" srcOrd="0" destOrd="0" presId="urn:microsoft.com/office/officeart/2016/7/layout/LinearBlockProcessNumbered"/>
    <dgm:cxn modelId="{BF531552-D22B-462E-A36F-01264330F723}" type="presOf" srcId="{9BA560CE-8C85-456C-B15C-69D272EA2088}" destId="{59E949DC-9107-4458-8423-02BF28EE40E5}" srcOrd="0" destOrd="0" presId="urn:microsoft.com/office/officeart/2016/7/layout/LinearBlockProcessNumbered"/>
    <dgm:cxn modelId="{6DE95E7F-9C88-43E7-A88D-21DB41F90D2D}" type="presOf" srcId="{E051299B-9EFC-4C0C-B926-8EC58BBDADCB}" destId="{09E0C4CA-D620-430E-8D54-666AADB05AB3}" srcOrd="0" destOrd="0" presId="urn:microsoft.com/office/officeart/2016/7/layout/LinearBlockProcessNumbered"/>
    <dgm:cxn modelId="{551E8CA9-B0EF-42E1-8242-1300C547AB47}" srcId="{8F9794A8-8A70-421F-B62E-EE56F0085575}" destId="{64DE9026-8BA6-43B9-8398-9E45F728F237}" srcOrd="3" destOrd="0" parTransId="{6503F6E2-0878-4246-8970-5A70DD0CD0AE}" sibTransId="{B133B024-FCB5-4968-9EFA-1AA652CB5831}"/>
    <dgm:cxn modelId="{C2F5B0B1-759F-4270-A632-1CFC3B082474}" type="presOf" srcId="{5F7D4D66-F5F5-493C-AB67-A15A29B90EE4}" destId="{426D4B6F-41EB-43BC-B674-4D569F6F4286}" srcOrd="1" destOrd="0" presId="urn:microsoft.com/office/officeart/2016/7/layout/LinearBlockProcessNumbered"/>
    <dgm:cxn modelId="{1C8071C2-F42F-4822-A2EA-C23F1D9C35A7}" type="presOf" srcId="{A983D73F-0101-4A25-B180-D793E9087756}" destId="{F5CC78B3-A473-4112-9255-D6A02FFB3A47}" srcOrd="1" destOrd="0" presId="urn:microsoft.com/office/officeart/2016/7/layout/LinearBlockProcessNumbered"/>
    <dgm:cxn modelId="{F707BEC6-C67F-4CD8-BD59-9C94F0C335A3}" type="presOf" srcId="{F367BD86-07AC-43DB-BFF8-03430D06D192}" destId="{3BB9E0C3-8619-42FE-B022-44FA56053904}" srcOrd="0" destOrd="0" presId="urn:microsoft.com/office/officeart/2016/7/layout/LinearBlockProcessNumbered"/>
    <dgm:cxn modelId="{70349AD4-F19C-41FA-ACA8-61731DB38C9D}" srcId="{8F9794A8-8A70-421F-B62E-EE56F0085575}" destId="{A983D73F-0101-4A25-B180-D793E9087756}" srcOrd="4" destOrd="0" parTransId="{85909E2A-7F87-4E92-A929-60158890E2A5}" sibTransId="{C4F6E9DF-9AB8-4EF6-8527-CA7E743707F2}"/>
    <dgm:cxn modelId="{3E350FD6-ED00-4BD7-A9A0-02F623E8FE72}" type="presOf" srcId="{C2C4945A-4326-442C-8208-6CD424685F34}" destId="{7784C80E-DE6E-4396-A1A9-82D8461E86D2}" srcOrd="0" destOrd="0" presId="urn:microsoft.com/office/officeart/2016/7/layout/LinearBlockProcessNumbered"/>
    <dgm:cxn modelId="{4D55DCDF-2965-4118-AD58-92D2D56E1D43}" srcId="{8F9794A8-8A70-421F-B62E-EE56F0085575}" destId="{190668DE-30C2-4F43-ABA6-FFF341C6B3D8}" srcOrd="0" destOrd="0" parTransId="{FEC734A4-D1AD-4026-9ADB-490C5A3BCD46}" sibTransId="{C2C4945A-4326-442C-8208-6CD424685F34}"/>
    <dgm:cxn modelId="{F71A28E6-2DB1-4DE6-ACAF-03930E4BC1A4}" type="presOf" srcId="{64DE9026-8BA6-43B9-8398-9E45F728F237}" destId="{DAD02E5E-ADF7-4784-82DD-115B60E4DAE5}" srcOrd="0" destOrd="0" presId="urn:microsoft.com/office/officeart/2016/7/layout/LinearBlockProcessNumbered"/>
    <dgm:cxn modelId="{63244ACE-0E7F-4FF4-AF04-4CED1D991F48}" type="presParOf" srcId="{E9836D93-5DCA-4B89-A8A4-931C3FEDA4C5}" destId="{1CDD58B1-DF2C-423E-8411-BE5AA71216F0}" srcOrd="0" destOrd="0" presId="urn:microsoft.com/office/officeart/2016/7/layout/LinearBlockProcessNumbered"/>
    <dgm:cxn modelId="{B7A0C6A6-7E6B-4ADD-A479-B17AABF7500B}" type="presParOf" srcId="{1CDD58B1-DF2C-423E-8411-BE5AA71216F0}" destId="{F20D97B7-9AB6-46EE-AE86-77B17BB6714B}" srcOrd="0" destOrd="0" presId="urn:microsoft.com/office/officeart/2016/7/layout/LinearBlockProcessNumbered"/>
    <dgm:cxn modelId="{C1242A7D-F233-4F9B-8135-C025BD74A58C}" type="presParOf" srcId="{1CDD58B1-DF2C-423E-8411-BE5AA71216F0}" destId="{7784C80E-DE6E-4396-A1A9-82D8461E86D2}" srcOrd="1" destOrd="0" presId="urn:microsoft.com/office/officeart/2016/7/layout/LinearBlockProcessNumbered"/>
    <dgm:cxn modelId="{55B42244-B868-4266-AF9B-595C4F5BC466}" type="presParOf" srcId="{1CDD58B1-DF2C-423E-8411-BE5AA71216F0}" destId="{828EB561-660F-4FD5-975F-80DCE4EF5C5C}" srcOrd="2" destOrd="0" presId="urn:microsoft.com/office/officeart/2016/7/layout/LinearBlockProcessNumbered"/>
    <dgm:cxn modelId="{7F16314D-FC0D-47F3-9AC2-109FDFC8E811}" type="presParOf" srcId="{E9836D93-5DCA-4B89-A8A4-931C3FEDA4C5}" destId="{D34629D2-441E-47FB-9730-4FDABC5A885A}" srcOrd="1" destOrd="0" presId="urn:microsoft.com/office/officeart/2016/7/layout/LinearBlockProcessNumbered"/>
    <dgm:cxn modelId="{CEB6EE08-2C8F-45F0-AB5C-A25944C835A9}" type="presParOf" srcId="{E9836D93-5DCA-4B89-A8A4-931C3FEDA4C5}" destId="{916DFFA6-0609-4FAE-92DB-6D6485DE3870}" srcOrd="2" destOrd="0" presId="urn:microsoft.com/office/officeart/2016/7/layout/LinearBlockProcessNumbered"/>
    <dgm:cxn modelId="{7807B083-FEE1-4461-9372-BDFD2918127D}" type="presParOf" srcId="{916DFFA6-0609-4FAE-92DB-6D6485DE3870}" destId="{59E949DC-9107-4458-8423-02BF28EE40E5}" srcOrd="0" destOrd="0" presId="urn:microsoft.com/office/officeart/2016/7/layout/LinearBlockProcessNumbered"/>
    <dgm:cxn modelId="{7829DA5D-FAD7-4799-A957-F8C111D74DD1}" type="presParOf" srcId="{916DFFA6-0609-4FAE-92DB-6D6485DE3870}" destId="{2F933B22-DF7A-450F-BA26-2066A54A2E3C}" srcOrd="1" destOrd="0" presId="urn:microsoft.com/office/officeart/2016/7/layout/LinearBlockProcessNumbered"/>
    <dgm:cxn modelId="{21172AF8-CFE4-423D-AFAA-59260E035C4E}" type="presParOf" srcId="{916DFFA6-0609-4FAE-92DB-6D6485DE3870}" destId="{F4A85BB9-D3D8-40EB-83A0-65403DF6B97C}" srcOrd="2" destOrd="0" presId="urn:microsoft.com/office/officeart/2016/7/layout/LinearBlockProcessNumbered"/>
    <dgm:cxn modelId="{3922A445-647C-442C-B270-54438D7D6AF6}" type="presParOf" srcId="{E9836D93-5DCA-4B89-A8A4-931C3FEDA4C5}" destId="{5FF01095-6B41-45BA-9715-74CAB9224979}" srcOrd="3" destOrd="0" presId="urn:microsoft.com/office/officeart/2016/7/layout/LinearBlockProcessNumbered"/>
    <dgm:cxn modelId="{B652F387-586B-47F2-9675-22EB566D9E01}" type="presParOf" srcId="{E9836D93-5DCA-4B89-A8A4-931C3FEDA4C5}" destId="{67C85B06-A74F-4FF0-AC4F-0EEA6928F225}" srcOrd="4" destOrd="0" presId="urn:microsoft.com/office/officeart/2016/7/layout/LinearBlockProcessNumbered"/>
    <dgm:cxn modelId="{6AED5277-5DA1-4820-AE54-4B261E8938B6}" type="presParOf" srcId="{67C85B06-A74F-4FF0-AC4F-0EEA6928F225}" destId="{3BB9E0C3-8619-42FE-B022-44FA56053904}" srcOrd="0" destOrd="0" presId="urn:microsoft.com/office/officeart/2016/7/layout/LinearBlockProcessNumbered"/>
    <dgm:cxn modelId="{D81126BE-D70D-4BC9-B8A0-8693CAC753E6}" type="presParOf" srcId="{67C85B06-A74F-4FF0-AC4F-0EEA6928F225}" destId="{96E48A1B-27DE-4E58-A1C8-D26E6A1C8A70}" srcOrd="1" destOrd="0" presId="urn:microsoft.com/office/officeart/2016/7/layout/LinearBlockProcessNumbered"/>
    <dgm:cxn modelId="{7C4D395B-B604-4AFE-984C-4886DA6A66D3}" type="presParOf" srcId="{67C85B06-A74F-4FF0-AC4F-0EEA6928F225}" destId="{B49265C1-E148-45EA-ADC1-AB2FC888C4B4}" srcOrd="2" destOrd="0" presId="urn:microsoft.com/office/officeart/2016/7/layout/LinearBlockProcessNumbered"/>
    <dgm:cxn modelId="{72B6B80F-1B00-42C5-96D0-BBF849FA1217}" type="presParOf" srcId="{E9836D93-5DCA-4B89-A8A4-931C3FEDA4C5}" destId="{A2C5CB4A-5EF8-4FE9-864B-D92DDB605B5A}" srcOrd="5" destOrd="0" presId="urn:microsoft.com/office/officeart/2016/7/layout/LinearBlockProcessNumbered"/>
    <dgm:cxn modelId="{C9BD89BA-389E-46F5-BDDA-584227C2220C}" type="presParOf" srcId="{E9836D93-5DCA-4B89-A8A4-931C3FEDA4C5}" destId="{22F6860C-A3F0-4DE3-9C0E-7799CAD82A02}" srcOrd="6" destOrd="0" presId="urn:microsoft.com/office/officeart/2016/7/layout/LinearBlockProcessNumbered"/>
    <dgm:cxn modelId="{C6F90AA4-B760-48D0-BDA0-58B6EA9C3B08}" type="presParOf" srcId="{22F6860C-A3F0-4DE3-9C0E-7799CAD82A02}" destId="{DAD02E5E-ADF7-4784-82DD-115B60E4DAE5}" srcOrd="0" destOrd="0" presId="urn:microsoft.com/office/officeart/2016/7/layout/LinearBlockProcessNumbered"/>
    <dgm:cxn modelId="{31DC653E-AC9A-49F6-83B3-A4A6576BFB86}" type="presParOf" srcId="{22F6860C-A3F0-4DE3-9C0E-7799CAD82A02}" destId="{913218F3-D62C-4F1B-A691-1E9CE68116B6}" srcOrd="1" destOrd="0" presId="urn:microsoft.com/office/officeart/2016/7/layout/LinearBlockProcessNumbered"/>
    <dgm:cxn modelId="{6D57F59F-33F6-4BB7-83C0-97F13650C5E1}" type="presParOf" srcId="{22F6860C-A3F0-4DE3-9C0E-7799CAD82A02}" destId="{620A3084-F967-42F1-8AD0-BF4C8ECCC00F}" srcOrd="2" destOrd="0" presId="urn:microsoft.com/office/officeart/2016/7/layout/LinearBlockProcessNumbered"/>
    <dgm:cxn modelId="{0EC6035C-7088-416A-9026-B2E4D828AFB3}" type="presParOf" srcId="{E9836D93-5DCA-4B89-A8A4-931C3FEDA4C5}" destId="{EE212A85-CB26-4D0F-9C2A-AB4561742467}" srcOrd="7" destOrd="0" presId="urn:microsoft.com/office/officeart/2016/7/layout/LinearBlockProcessNumbered"/>
    <dgm:cxn modelId="{81739BB9-A286-4A8C-8C51-B125CD5832F1}" type="presParOf" srcId="{E9836D93-5DCA-4B89-A8A4-931C3FEDA4C5}" destId="{4D3759C2-3FD5-4090-9D2B-50EA2377C2A8}" srcOrd="8" destOrd="0" presId="urn:microsoft.com/office/officeart/2016/7/layout/LinearBlockProcessNumbered"/>
    <dgm:cxn modelId="{914871E0-B30A-4005-9142-7C578115AA17}" type="presParOf" srcId="{4D3759C2-3FD5-4090-9D2B-50EA2377C2A8}" destId="{AA38AE72-A8F9-4110-B663-36F447D9850E}" srcOrd="0" destOrd="0" presId="urn:microsoft.com/office/officeart/2016/7/layout/LinearBlockProcessNumbered"/>
    <dgm:cxn modelId="{E7A625D6-9E79-4540-B00A-17E554B08B6E}" type="presParOf" srcId="{4D3759C2-3FD5-4090-9D2B-50EA2377C2A8}" destId="{C63CFD0C-D0CF-4800-B2F6-425165A1DAD4}" srcOrd="1" destOrd="0" presId="urn:microsoft.com/office/officeart/2016/7/layout/LinearBlockProcessNumbered"/>
    <dgm:cxn modelId="{31C3AD22-A19E-4A08-863E-FC2AFBBF714E}" type="presParOf" srcId="{4D3759C2-3FD5-4090-9D2B-50EA2377C2A8}" destId="{F5CC78B3-A473-4112-9255-D6A02FFB3A47}" srcOrd="2" destOrd="0" presId="urn:microsoft.com/office/officeart/2016/7/layout/LinearBlockProcessNumbered"/>
    <dgm:cxn modelId="{47C02D0B-EC01-4357-99F2-629220E4E085}" type="presParOf" srcId="{E9836D93-5DCA-4B89-A8A4-931C3FEDA4C5}" destId="{04CE5D40-E15F-4768-BCFE-CD8F801D0006}" srcOrd="9" destOrd="0" presId="urn:microsoft.com/office/officeart/2016/7/layout/LinearBlockProcessNumbered"/>
    <dgm:cxn modelId="{D1D6CE89-6811-4D94-B97C-C9379D273BE3}" type="presParOf" srcId="{E9836D93-5DCA-4B89-A8A4-931C3FEDA4C5}" destId="{5CAA629B-6E5B-45F5-8E05-A5CCE8212F9F}" srcOrd="10" destOrd="0" presId="urn:microsoft.com/office/officeart/2016/7/layout/LinearBlockProcessNumbered"/>
    <dgm:cxn modelId="{5350D182-ACFA-4648-A957-B6F8388535CD}" type="presParOf" srcId="{5CAA629B-6E5B-45F5-8E05-A5CCE8212F9F}" destId="{21209044-5039-47AA-84F1-5F696A8DBE68}" srcOrd="0" destOrd="0" presId="urn:microsoft.com/office/officeart/2016/7/layout/LinearBlockProcessNumbered"/>
    <dgm:cxn modelId="{9BBC7921-63BE-4E10-877F-AEE1807454AA}" type="presParOf" srcId="{5CAA629B-6E5B-45F5-8E05-A5CCE8212F9F}" destId="{09E0C4CA-D620-430E-8D54-666AADB05AB3}" srcOrd="1" destOrd="0" presId="urn:microsoft.com/office/officeart/2016/7/layout/LinearBlockProcessNumbered"/>
    <dgm:cxn modelId="{51A95BF8-517A-411F-AEA3-AD01CE1B82E1}" type="presParOf" srcId="{5CAA629B-6E5B-45F5-8E05-A5CCE8212F9F}" destId="{426D4B6F-41EB-43BC-B674-4D569F6F4286}"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8F9794A8-8A70-421F-B62E-EE56F0085575}"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190668DE-30C2-4F43-ABA6-FFF341C6B3D8}">
      <dgm:prSet/>
      <dgm:spPr/>
      <dgm:t>
        <a:bodyPr/>
        <a:lstStyle/>
        <a:p>
          <a:r>
            <a:rPr lang="es-ES" dirty="0"/>
            <a:t>Introducción</a:t>
          </a:r>
          <a:endParaRPr lang="en-US" dirty="0"/>
        </a:p>
      </dgm:t>
    </dgm:pt>
    <dgm:pt modelId="{FEC734A4-D1AD-4026-9ADB-490C5A3BCD46}" type="parTrans" cxnId="{4D55DCDF-2965-4118-AD58-92D2D56E1D43}">
      <dgm:prSet/>
      <dgm:spPr/>
      <dgm:t>
        <a:bodyPr/>
        <a:lstStyle/>
        <a:p>
          <a:endParaRPr lang="en-US"/>
        </a:p>
      </dgm:t>
    </dgm:pt>
    <dgm:pt modelId="{C2C4945A-4326-442C-8208-6CD424685F34}" type="sibTrans" cxnId="{4D55DCDF-2965-4118-AD58-92D2D56E1D43}">
      <dgm:prSet phldrT="01" phldr="0"/>
      <dgm:spPr/>
      <dgm:t>
        <a:bodyPr/>
        <a:lstStyle/>
        <a:p>
          <a:r>
            <a:rPr lang="en-US"/>
            <a:t>01</a:t>
          </a:r>
        </a:p>
      </dgm:t>
    </dgm:pt>
    <dgm:pt modelId="{9BA560CE-8C85-456C-B15C-69D272EA2088}">
      <dgm:prSet/>
      <dgm:spPr/>
      <dgm:t>
        <a:bodyPr/>
        <a:lstStyle/>
        <a:p>
          <a:r>
            <a:rPr lang="es-ES" dirty="0"/>
            <a:t>Objetivos</a:t>
          </a:r>
          <a:endParaRPr lang="en-US" dirty="0"/>
        </a:p>
      </dgm:t>
    </dgm:pt>
    <dgm:pt modelId="{2531F543-4F61-485F-9AED-503F366C53F2}" type="parTrans" cxnId="{3C2FD146-CCD5-4B5E-944B-D7072C4DE2C8}">
      <dgm:prSet/>
      <dgm:spPr/>
      <dgm:t>
        <a:bodyPr/>
        <a:lstStyle/>
        <a:p>
          <a:endParaRPr lang="en-US"/>
        </a:p>
      </dgm:t>
    </dgm:pt>
    <dgm:pt modelId="{17450D77-7230-4D74-8CA1-E73E5EE43768}" type="sibTrans" cxnId="{3C2FD146-CCD5-4B5E-944B-D7072C4DE2C8}">
      <dgm:prSet phldrT="02" phldr="0"/>
      <dgm:spPr/>
      <dgm:t>
        <a:bodyPr/>
        <a:lstStyle/>
        <a:p>
          <a:r>
            <a:rPr lang="en-US"/>
            <a:t>02</a:t>
          </a:r>
        </a:p>
      </dgm:t>
    </dgm:pt>
    <dgm:pt modelId="{F367BD86-07AC-43DB-BFF8-03430D06D192}">
      <dgm:prSet/>
      <dgm:spPr/>
      <dgm:t>
        <a:bodyPr/>
        <a:lstStyle/>
        <a:p>
          <a:r>
            <a:rPr lang="es-ES" dirty="0"/>
            <a:t>Marco Teórico</a:t>
          </a:r>
          <a:endParaRPr lang="en-US" dirty="0"/>
        </a:p>
      </dgm:t>
    </dgm:pt>
    <dgm:pt modelId="{FE1F897E-22DA-43E9-83BE-346DFAC341AD}" type="parTrans" cxnId="{7A04F54D-7A90-42AA-A7A1-02601BDD7594}">
      <dgm:prSet/>
      <dgm:spPr/>
      <dgm:t>
        <a:bodyPr/>
        <a:lstStyle/>
        <a:p>
          <a:endParaRPr lang="en-US"/>
        </a:p>
      </dgm:t>
    </dgm:pt>
    <dgm:pt modelId="{4760B6E1-304F-455E-8F6D-EB08C41BAEAD}" type="sibTrans" cxnId="{7A04F54D-7A90-42AA-A7A1-02601BDD7594}">
      <dgm:prSet phldrT="03" phldr="0"/>
      <dgm:spPr/>
      <dgm:t>
        <a:bodyPr/>
        <a:lstStyle/>
        <a:p>
          <a:r>
            <a:rPr lang="en-US"/>
            <a:t>03</a:t>
          </a:r>
        </a:p>
      </dgm:t>
    </dgm:pt>
    <dgm:pt modelId="{64DE9026-8BA6-43B9-8398-9E45F728F237}">
      <dgm:prSet/>
      <dgm:spPr/>
      <dgm:t>
        <a:bodyPr/>
        <a:lstStyle/>
        <a:p>
          <a:r>
            <a:rPr lang="es-ES" dirty="0"/>
            <a:t>Marco Metodológico</a:t>
          </a:r>
          <a:endParaRPr lang="en-US" dirty="0"/>
        </a:p>
      </dgm:t>
    </dgm:pt>
    <dgm:pt modelId="{6503F6E2-0878-4246-8970-5A70DD0CD0AE}" type="parTrans" cxnId="{551E8CA9-B0EF-42E1-8242-1300C547AB47}">
      <dgm:prSet/>
      <dgm:spPr/>
      <dgm:t>
        <a:bodyPr/>
        <a:lstStyle/>
        <a:p>
          <a:endParaRPr lang="en-US"/>
        </a:p>
      </dgm:t>
    </dgm:pt>
    <dgm:pt modelId="{B133B024-FCB5-4968-9EFA-1AA652CB5831}" type="sibTrans" cxnId="{551E8CA9-B0EF-42E1-8242-1300C547AB47}">
      <dgm:prSet phldrT="04" phldr="0"/>
      <dgm:spPr/>
      <dgm:t>
        <a:bodyPr/>
        <a:lstStyle/>
        <a:p>
          <a:r>
            <a:rPr lang="en-US"/>
            <a:t>04</a:t>
          </a:r>
        </a:p>
      </dgm:t>
    </dgm:pt>
    <dgm:pt modelId="{A983D73F-0101-4A25-B180-D793E9087756}">
      <dgm:prSet/>
      <dgm:spPr/>
      <dgm:t>
        <a:bodyPr/>
        <a:lstStyle/>
        <a:p>
          <a:r>
            <a:rPr lang="es-ES" dirty="0"/>
            <a:t>Análisis y Resultados</a:t>
          </a:r>
          <a:endParaRPr lang="en-US" dirty="0"/>
        </a:p>
      </dgm:t>
    </dgm:pt>
    <dgm:pt modelId="{85909E2A-7F87-4E92-A929-60158890E2A5}" type="parTrans" cxnId="{70349AD4-F19C-41FA-ACA8-61731DB38C9D}">
      <dgm:prSet/>
      <dgm:spPr/>
      <dgm:t>
        <a:bodyPr/>
        <a:lstStyle/>
        <a:p>
          <a:endParaRPr lang="en-US"/>
        </a:p>
      </dgm:t>
    </dgm:pt>
    <dgm:pt modelId="{C4F6E9DF-9AB8-4EF6-8527-CA7E743707F2}" type="sibTrans" cxnId="{70349AD4-F19C-41FA-ACA8-61731DB38C9D}">
      <dgm:prSet phldrT="05" phldr="0"/>
      <dgm:spPr/>
      <dgm:t>
        <a:bodyPr/>
        <a:lstStyle/>
        <a:p>
          <a:r>
            <a:rPr lang="en-US"/>
            <a:t>05</a:t>
          </a:r>
        </a:p>
      </dgm:t>
    </dgm:pt>
    <dgm:pt modelId="{5F7D4D66-F5F5-493C-AB67-A15A29B90EE4}">
      <dgm:prSet/>
      <dgm:spPr/>
      <dgm:t>
        <a:bodyPr/>
        <a:lstStyle/>
        <a:p>
          <a:r>
            <a:rPr lang="en-US" dirty="0" err="1"/>
            <a:t>Conclusiones</a:t>
          </a:r>
          <a:endParaRPr lang="en-US" dirty="0"/>
        </a:p>
      </dgm:t>
    </dgm:pt>
    <dgm:pt modelId="{C4F57B53-A61F-48B8-98D9-378E29BCA45A}" type="parTrans" cxnId="{93496111-4F4D-47A9-A06D-8979BCD01B70}">
      <dgm:prSet/>
      <dgm:spPr/>
      <dgm:t>
        <a:bodyPr/>
        <a:lstStyle/>
        <a:p>
          <a:endParaRPr lang="es-ES"/>
        </a:p>
      </dgm:t>
    </dgm:pt>
    <dgm:pt modelId="{E051299B-9EFC-4C0C-B926-8EC58BBDADCB}" type="sibTrans" cxnId="{93496111-4F4D-47A9-A06D-8979BCD01B70}">
      <dgm:prSet phldrT="06" phldr="0"/>
      <dgm:spPr/>
      <dgm:t>
        <a:bodyPr/>
        <a:lstStyle/>
        <a:p>
          <a:r>
            <a:rPr lang="es-ES"/>
            <a:t>06</a:t>
          </a:r>
        </a:p>
      </dgm:t>
    </dgm:pt>
    <dgm:pt modelId="{E9836D93-5DCA-4B89-A8A4-931C3FEDA4C5}" type="pres">
      <dgm:prSet presAssocID="{8F9794A8-8A70-421F-B62E-EE56F0085575}" presName="Name0" presStyleCnt="0">
        <dgm:presLayoutVars>
          <dgm:animLvl val="lvl"/>
          <dgm:resizeHandles val="exact"/>
        </dgm:presLayoutVars>
      </dgm:prSet>
      <dgm:spPr/>
    </dgm:pt>
    <dgm:pt modelId="{1CDD58B1-DF2C-423E-8411-BE5AA71216F0}" type="pres">
      <dgm:prSet presAssocID="{190668DE-30C2-4F43-ABA6-FFF341C6B3D8}" presName="compositeNode" presStyleCnt="0">
        <dgm:presLayoutVars>
          <dgm:bulletEnabled val="1"/>
        </dgm:presLayoutVars>
      </dgm:prSet>
      <dgm:spPr/>
    </dgm:pt>
    <dgm:pt modelId="{F20D97B7-9AB6-46EE-AE86-77B17BB6714B}" type="pres">
      <dgm:prSet presAssocID="{190668DE-30C2-4F43-ABA6-FFF341C6B3D8}" presName="bgRect" presStyleLbl="alignNode1" presStyleIdx="0" presStyleCnt="6" custLinFactNeighborY="562"/>
      <dgm:spPr/>
    </dgm:pt>
    <dgm:pt modelId="{7784C80E-DE6E-4396-A1A9-82D8461E86D2}" type="pres">
      <dgm:prSet presAssocID="{C2C4945A-4326-442C-8208-6CD424685F34}" presName="sibTransNodeRect" presStyleLbl="alignNode1" presStyleIdx="0" presStyleCnt="6">
        <dgm:presLayoutVars>
          <dgm:chMax val="0"/>
          <dgm:bulletEnabled val="1"/>
        </dgm:presLayoutVars>
      </dgm:prSet>
      <dgm:spPr/>
    </dgm:pt>
    <dgm:pt modelId="{828EB561-660F-4FD5-975F-80DCE4EF5C5C}" type="pres">
      <dgm:prSet presAssocID="{190668DE-30C2-4F43-ABA6-FFF341C6B3D8}" presName="nodeRect" presStyleLbl="alignNode1" presStyleIdx="0" presStyleCnt="6">
        <dgm:presLayoutVars>
          <dgm:bulletEnabled val="1"/>
        </dgm:presLayoutVars>
      </dgm:prSet>
      <dgm:spPr/>
    </dgm:pt>
    <dgm:pt modelId="{D34629D2-441E-47FB-9730-4FDABC5A885A}" type="pres">
      <dgm:prSet presAssocID="{C2C4945A-4326-442C-8208-6CD424685F34}" presName="sibTrans" presStyleCnt="0"/>
      <dgm:spPr/>
    </dgm:pt>
    <dgm:pt modelId="{916DFFA6-0609-4FAE-92DB-6D6485DE3870}" type="pres">
      <dgm:prSet presAssocID="{9BA560CE-8C85-456C-B15C-69D272EA2088}" presName="compositeNode" presStyleCnt="0">
        <dgm:presLayoutVars>
          <dgm:bulletEnabled val="1"/>
        </dgm:presLayoutVars>
      </dgm:prSet>
      <dgm:spPr/>
    </dgm:pt>
    <dgm:pt modelId="{59E949DC-9107-4458-8423-02BF28EE40E5}" type="pres">
      <dgm:prSet presAssocID="{9BA560CE-8C85-456C-B15C-69D272EA2088}" presName="bgRect" presStyleLbl="alignNode1" presStyleIdx="1" presStyleCnt="6"/>
      <dgm:spPr/>
    </dgm:pt>
    <dgm:pt modelId="{2F933B22-DF7A-450F-BA26-2066A54A2E3C}" type="pres">
      <dgm:prSet presAssocID="{17450D77-7230-4D74-8CA1-E73E5EE43768}" presName="sibTransNodeRect" presStyleLbl="alignNode1" presStyleIdx="1" presStyleCnt="6">
        <dgm:presLayoutVars>
          <dgm:chMax val="0"/>
          <dgm:bulletEnabled val="1"/>
        </dgm:presLayoutVars>
      </dgm:prSet>
      <dgm:spPr/>
    </dgm:pt>
    <dgm:pt modelId="{F4A85BB9-D3D8-40EB-83A0-65403DF6B97C}" type="pres">
      <dgm:prSet presAssocID="{9BA560CE-8C85-456C-B15C-69D272EA2088}" presName="nodeRect" presStyleLbl="alignNode1" presStyleIdx="1" presStyleCnt="6">
        <dgm:presLayoutVars>
          <dgm:bulletEnabled val="1"/>
        </dgm:presLayoutVars>
      </dgm:prSet>
      <dgm:spPr/>
    </dgm:pt>
    <dgm:pt modelId="{5FF01095-6B41-45BA-9715-74CAB9224979}" type="pres">
      <dgm:prSet presAssocID="{17450D77-7230-4D74-8CA1-E73E5EE43768}" presName="sibTrans" presStyleCnt="0"/>
      <dgm:spPr/>
    </dgm:pt>
    <dgm:pt modelId="{67C85B06-A74F-4FF0-AC4F-0EEA6928F225}" type="pres">
      <dgm:prSet presAssocID="{F367BD86-07AC-43DB-BFF8-03430D06D192}" presName="compositeNode" presStyleCnt="0">
        <dgm:presLayoutVars>
          <dgm:bulletEnabled val="1"/>
        </dgm:presLayoutVars>
      </dgm:prSet>
      <dgm:spPr/>
    </dgm:pt>
    <dgm:pt modelId="{3BB9E0C3-8619-42FE-B022-44FA56053904}" type="pres">
      <dgm:prSet presAssocID="{F367BD86-07AC-43DB-BFF8-03430D06D192}" presName="bgRect" presStyleLbl="alignNode1" presStyleIdx="2" presStyleCnt="6"/>
      <dgm:spPr/>
    </dgm:pt>
    <dgm:pt modelId="{96E48A1B-27DE-4E58-A1C8-D26E6A1C8A70}" type="pres">
      <dgm:prSet presAssocID="{4760B6E1-304F-455E-8F6D-EB08C41BAEAD}" presName="sibTransNodeRect" presStyleLbl="alignNode1" presStyleIdx="2" presStyleCnt="6">
        <dgm:presLayoutVars>
          <dgm:chMax val="0"/>
          <dgm:bulletEnabled val="1"/>
        </dgm:presLayoutVars>
      </dgm:prSet>
      <dgm:spPr/>
    </dgm:pt>
    <dgm:pt modelId="{B49265C1-E148-45EA-ADC1-AB2FC888C4B4}" type="pres">
      <dgm:prSet presAssocID="{F367BD86-07AC-43DB-BFF8-03430D06D192}" presName="nodeRect" presStyleLbl="alignNode1" presStyleIdx="2" presStyleCnt="6">
        <dgm:presLayoutVars>
          <dgm:bulletEnabled val="1"/>
        </dgm:presLayoutVars>
      </dgm:prSet>
      <dgm:spPr/>
    </dgm:pt>
    <dgm:pt modelId="{A2C5CB4A-5EF8-4FE9-864B-D92DDB605B5A}" type="pres">
      <dgm:prSet presAssocID="{4760B6E1-304F-455E-8F6D-EB08C41BAEAD}" presName="sibTrans" presStyleCnt="0"/>
      <dgm:spPr/>
    </dgm:pt>
    <dgm:pt modelId="{22F6860C-A3F0-4DE3-9C0E-7799CAD82A02}" type="pres">
      <dgm:prSet presAssocID="{64DE9026-8BA6-43B9-8398-9E45F728F237}" presName="compositeNode" presStyleCnt="0">
        <dgm:presLayoutVars>
          <dgm:bulletEnabled val="1"/>
        </dgm:presLayoutVars>
      </dgm:prSet>
      <dgm:spPr/>
    </dgm:pt>
    <dgm:pt modelId="{DAD02E5E-ADF7-4784-82DD-115B60E4DAE5}" type="pres">
      <dgm:prSet presAssocID="{64DE9026-8BA6-43B9-8398-9E45F728F237}" presName="bgRect" presStyleLbl="alignNode1" presStyleIdx="3" presStyleCnt="6"/>
      <dgm:spPr/>
    </dgm:pt>
    <dgm:pt modelId="{913218F3-D62C-4F1B-A691-1E9CE68116B6}" type="pres">
      <dgm:prSet presAssocID="{B133B024-FCB5-4968-9EFA-1AA652CB5831}" presName="sibTransNodeRect" presStyleLbl="alignNode1" presStyleIdx="3" presStyleCnt="6">
        <dgm:presLayoutVars>
          <dgm:chMax val="0"/>
          <dgm:bulletEnabled val="1"/>
        </dgm:presLayoutVars>
      </dgm:prSet>
      <dgm:spPr/>
    </dgm:pt>
    <dgm:pt modelId="{620A3084-F967-42F1-8AD0-BF4C8ECCC00F}" type="pres">
      <dgm:prSet presAssocID="{64DE9026-8BA6-43B9-8398-9E45F728F237}" presName="nodeRect" presStyleLbl="alignNode1" presStyleIdx="3" presStyleCnt="6">
        <dgm:presLayoutVars>
          <dgm:bulletEnabled val="1"/>
        </dgm:presLayoutVars>
      </dgm:prSet>
      <dgm:spPr/>
    </dgm:pt>
    <dgm:pt modelId="{EE212A85-CB26-4D0F-9C2A-AB4561742467}" type="pres">
      <dgm:prSet presAssocID="{B133B024-FCB5-4968-9EFA-1AA652CB5831}" presName="sibTrans" presStyleCnt="0"/>
      <dgm:spPr/>
    </dgm:pt>
    <dgm:pt modelId="{4D3759C2-3FD5-4090-9D2B-50EA2377C2A8}" type="pres">
      <dgm:prSet presAssocID="{A983D73F-0101-4A25-B180-D793E9087756}" presName="compositeNode" presStyleCnt="0">
        <dgm:presLayoutVars>
          <dgm:bulletEnabled val="1"/>
        </dgm:presLayoutVars>
      </dgm:prSet>
      <dgm:spPr/>
    </dgm:pt>
    <dgm:pt modelId="{AA38AE72-A8F9-4110-B663-36F447D9850E}" type="pres">
      <dgm:prSet presAssocID="{A983D73F-0101-4A25-B180-D793E9087756}" presName="bgRect" presStyleLbl="alignNode1" presStyleIdx="4" presStyleCnt="6" custLinFactNeighborY="-65721"/>
      <dgm:spPr/>
    </dgm:pt>
    <dgm:pt modelId="{C63CFD0C-D0CF-4800-B2F6-425165A1DAD4}" type="pres">
      <dgm:prSet presAssocID="{C4F6E9DF-9AB8-4EF6-8527-CA7E743707F2}" presName="sibTransNodeRect" presStyleLbl="alignNode1" presStyleIdx="4" presStyleCnt="6">
        <dgm:presLayoutVars>
          <dgm:chMax val="0"/>
          <dgm:bulletEnabled val="1"/>
        </dgm:presLayoutVars>
      </dgm:prSet>
      <dgm:spPr/>
    </dgm:pt>
    <dgm:pt modelId="{F5CC78B3-A473-4112-9255-D6A02FFB3A47}" type="pres">
      <dgm:prSet presAssocID="{A983D73F-0101-4A25-B180-D793E9087756}" presName="nodeRect" presStyleLbl="alignNode1" presStyleIdx="4" presStyleCnt="6">
        <dgm:presLayoutVars>
          <dgm:bulletEnabled val="1"/>
        </dgm:presLayoutVars>
      </dgm:prSet>
      <dgm:spPr/>
    </dgm:pt>
    <dgm:pt modelId="{04CE5D40-E15F-4768-BCFE-CD8F801D0006}" type="pres">
      <dgm:prSet presAssocID="{C4F6E9DF-9AB8-4EF6-8527-CA7E743707F2}" presName="sibTrans" presStyleCnt="0"/>
      <dgm:spPr/>
    </dgm:pt>
    <dgm:pt modelId="{5CAA629B-6E5B-45F5-8E05-A5CCE8212F9F}" type="pres">
      <dgm:prSet presAssocID="{5F7D4D66-F5F5-493C-AB67-A15A29B90EE4}" presName="compositeNode" presStyleCnt="0">
        <dgm:presLayoutVars>
          <dgm:bulletEnabled val="1"/>
        </dgm:presLayoutVars>
      </dgm:prSet>
      <dgm:spPr/>
    </dgm:pt>
    <dgm:pt modelId="{21209044-5039-47AA-84F1-5F696A8DBE68}" type="pres">
      <dgm:prSet presAssocID="{5F7D4D66-F5F5-493C-AB67-A15A29B90EE4}" presName="bgRect" presStyleLbl="alignNode1" presStyleIdx="5" presStyleCnt="6" custLinFactNeighborX="0" custLinFactNeighborY="4562"/>
      <dgm:spPr/>
    </dgm:pt>
    <dgm:pt modelId="{09E0C4CA-D620-430E-8D54-666AADB05AB3}" type="pres">
      <dgm:prSet presAssocID="{E051299B-9EFC-4C0C-B926-8EC58BBDADCB}" presName="sibTransNodeRect" presStyleLbl="alignNode1" presStyleIdx="5" presStyleCnt="6">
        <dgm:presLayoutVars>
          <dgm:chMax val="0"/>
          <dgm:bulletEnabled val="1"/>
        </dgm:presLayoutVars>
      </dgm:prSet>
      <dgm:spPr/>
    </dgm:pt>
    <dgm:pt modelId="{426D4B6F-41EB-43BC-B674-4D569F6F4286}" type="pres">
      <dgm:prSet presAssocID="{5F7D4D66-F5F5-493C-AB67-A15A29B90EE4}" presName="nodeRect" presStyleLbl="alignNode1" presStyleIdx="5" presStyleCnt="6">
        <dgm:presLayoutVars>
          <dgm:bulletEnabled val="1"/>
        </dgm:presLayoutVars>
      </dgm:prSet>
      <dgm:spPr/>
    </dgm:pt>
  </dgm:ptLst>
  <dgm:cxnLst>
    <dgm:cxn modelId="{0394EA06-CF15-4D9B-ACF6-AFD146912611}" type="presOf" srcId="{190668DE-30C2-4F43-ABA6-FFF341C6B3D8}" destId="{828EB561-660F-4FD5-975F-80DCE4EF5C5C}" srcOrd="1" destOrd="0" presId="urn:microsoft.com/office/officeart/2016/7/layout/LinearBlockProcessNumbered"/>
    <dgm:cxn modelId="{37CA8607-6CE5-4635-BAD5-F778D8915676}" type="presOf" srcId="{C4F6E9DF-9AB8-4EF6-8527-CA7E743707F2}" destId="{C63CFD0C-D0CF-4800-B2F6-425165A1DAD4}" srcOrd="0" destOrd="0" presId="urn:microsoft.com/office/officeart/2016/7/layout/LinearBlockProcessNumbered"/>
    <dgm:cxn modelId="{DB74C90A-A499-4C3D-8A91-6667BC5ECA92}" type="presOf" srcId="{A983D73F-0101-4A25-B180-D793E9087756}" destId="{AA38AE72-A8F9-4110-B663-36F447D9850E}" srcOrd="0" destOrd="0" presId="urn:microsoft.com/office/officeart/2016/7/layout/LinearBlockProcessNumbered"/>
    <dgm:cxn modelId="{A08DA20F-69F9-432A-9DF2-BF06ECB76C5A}" type="presOf" srcId="{190668DE-30C2-4F43-ABA6-FFF341C6B3D8}" destId="{F20D97B7-9AB6-46EE-AE86-77B17BB6714B}" srcOrd="0" destOrd="0" presId="urn:microsoft.com/office/officeart/2016/7/layout/LinearBlockProcessNumbered"/>
    <dgm:cxn modelId="{BDA10211-61CD-49B1-83F4-44E07D8F5389}" type="presOf" srcId="{9BA560CE-8C85-456C-B15C-69D272EA2088}" destId="{F4A85BB9-D3D8-40EB-83A0-65403DF6B97C}" srcOrd="1" destOrd="0" presId="urn:microsoft.com/office/officeart/2016/7/layout/LinearBlockProcessNumbered"/>
    <dgm:cxn modelId="{93496111-4F4D-47A9-A06D-8979BCD01B70}" srcId="{8F9794A8-8A70-421F-B62E-EE56F0085575}" destId="{5F7D4D66-F5F5-493C-AB67-A15A29B90EE4}" srcOrd="5" destOrd="0" parTransId="{C4F57B53-A61F-48B8-98D9-378E29BCA45A}" sibTransId="{E051299B-9EFC-4C0C-B926-8EC58BBDADCB}"/>
    <dgm:cxn modelId="{89A0EE19-9C4D-4F9E-830B-C180B9221A12}" type="presOf" srcId="{B133B024-FCB5-4968-9EFA-1AA652CB5831}" destId="{913218F3-D62C-4F1B-A691-1E9CE68116B6}" srcOrd="0" destOrd="0" presId="urn:microsoft.com/office/officeart/2016/7/layout/LinearBlockProcessNumbered"/>
    <dgm:cxn modelId="{5A12461A-CFE5-4A11-9E8D-C6CAA7B406D1}" type="presOf" srcId="{64DE9026-8BA6-43B9-8398-9E45F728F237}" destId="{620A3084-F967-42F1-8AD0-BF4C8ECCC00F}" srcOrd="1" destOrd="0" presId="urn:microsoft.com/office/officeart/2016/7/layout/LinearBlockProcessNumbered"/>
    <dgm:cxn modelId="{5EA53A20-5CAB-4D3B-8CA2-D530A3AC014B}" type="presOf" srcId="{5F7D4D66-F5F5-493C-AB67-A15A29B90EE4}" destId="{21209044-5039-47AA-84F1-5F696A8DBE68}" srcOrd="0" destOrd="0" presId="urn:microsoft.com/office/officeart/2016/7/layout/LinearBlockProcessNumbered"/>
    <dgm:cxn modelId="{A39D105E-7F52-4CB2-863E-D076D0061AFD}" type="presOf" srcId="{17450D77-7230-4D74-8CA1-E73E5EE43768}" destId="{2F933B22-DF7A-450F-BA26-2066A54A2E3C}" srcOrd="0" destOrd="0" presId="urn:microsoft.com/office/officeart/2016/7/layout/LinearBlockProcessNumbered"/>
    <dgm:cxn modelId="{3C2FD146-CCD5-4B5E-944B-D7072C4DE2C8}" srcId="{8F9794A8-8A70-421F-B62E-EE56F0085575}" destId="{9BA560CE-8C85-456C-B15C-69D272EA2088}" srcOrd="1" destOrd="0" parTransId="{2531F543-4F61-485F-9AED-503F366C53F2}" sibTransId="{17450D77-7230-4D74-8CA1-E73E5EE43768}"/>
    <dgm:cxn modelId="{4EFA874A-FA1E-4D81-A556-2BE3D9DD3C03}" type="presOf" srcId="{F367BD86-07AC-43DB-BFF8-03430D06D192}" destId="{B49265C1-E148-45EA-ADC1-AB2FC888C4B4}" srcOrd="1" destOrd="0" presId="urn:microsoft.com/office/officeart/2016/7/layout/LinearBlockProcessNumbered"/>
    <dgm:cxn modelId="{7A04F54D-7A90-42AA-A7A1-02601BDD7594}" srcId="{8F9794A8-8A70-421F-B62E-EE56F0085575}" destId="{F367BD86-07AC-43DB-BFF8-03430D06D192}" srcOrd="2" destOrd="0" parTransId="{FE1F897E-22DA-43E9-83BE-346DFAC341AD}" sibTransId="{4760B6E1-304F-455E-8F6D-EB08C41BAEAD}"/>
    <dgm:cxn modelId="{7880346E-A2C0-4C7A-874C-032B0E2E1CDA}" type="presOf" srcId="{8F9794A8-8A70-421F-B62E-EE56F0085575}" destId="{E9836D93-5DCA-4B89-A8A4-931C3FEDA4C5}" srcOrd="0" destOrd="0" presId="urn:microsoft.com/office/officeart/2016/7/layout/LinearBlockProcessNumbered"/>
    <dgm:cxn modelId="{6C69B26E-7A24-4D0E-B7FE-0DD8E6014606}" type="presOf" srcId="{4760B6E1-304F-455E-8F6D-EB08C41BAEAD}" destId="{96E48A1B-27DE-4E58-A1C8-D26E6A1C8A70}" srcOrd="0" destOrd="0" presId="urn:microsoft.com/office/officeart/2016/7/layout/LinearBlockProcessNumbered"/>
    <dgm:cxn modelId="{BF531552-D22B-462E-A36F-01264330F723}" type="presOf" srcId="{9BA560CE-8C85-456C-B15C-69D272EA2088}" destId="{59E949DC-9107-4458-8423-02BF28EE40E5}" srcOrd="0" destOrd="0" presId="urn:microsoft.com/office/officeart/2016/7/layout/LinearBlockProcessNumbered"/>
    <dgm:cxn modelId="{6DE95E7F-9C88-43E7-A88D-21DB41F90D2D}" type="presOf" srcId="{E051299B-9EFC-4C0C-B926-8EC58BBDADCB}" destId="{09E0C4CA-D620-430E-8D54-666AADB05AB3}" srcOrd="0" destOrd="0" presId="urn:microsoft.com/office/officeart/2016/7/layout/LinearBlockProcessNumbered"/>
    <dgm:cxn modelId="{551E8CA9-B0EF-42E1-8242-1300C547AB47}" srcId="{8F9794A8-8A70-421F-B62E-EE56F0085575}" destId="{64DE9026-8BA6-43B9-8398-9E45F728F237}" srcOrd="3" destOrd="0" parTransId="{6503F6E2-0878-4246-8970-5A70DD0CD0AE}" sibTransId="{B133B024-FCB5-4968-9EFA-1AA652CB5831}"/>
    <dgm:cxn modelId="{C2F5B0B1-759F-4270-A632-1CFC3B082474}" type="presOf" srcId="{5F7D4D66-F5F5-493C-AB67-A15A29B90EE4}" destId="{426D4B6F-41EB-43BC-B674-4D569F6F4286}" srcOrd="1" destOrd="0" presId="urn:microsoft.com/office/officeart/2016/7/layout/LinearBlockProcessNumbered"/>
    <dgm:cxn modelId="{1C8071C2-F42F-4822-A2EA-C23F1D9C35A7}" type="presOf" srcId="{A983D73F-0101-4A25-B180-D793E9087756}" destId="{F5CC78B3-A473-4112-9255-D6A02FFB3A47}" srcOrd="1" destOrd="0" presId="urn:microsoft.com/office/officeart/2016/7/layout/LinearBlockProcessNumbered"/>
    <dgm:cxn modelId="{F707BEC6-C67F-4CD8-BD59-9C94F0C335A3}" type="presOf" srcId="{F367BD86-07AC-43DB-BFF8-03430D06D192}" destId="{3BB9E0C3-8619-42FE-B022-44FA56053904}" srcOrd="0" destOrd="0" presId="urn:microsoft.com/office/officeart/2016/7/layout/LinearBlockProcessNumbered"/>
    <dgm:cxn modelId="{70349AD4-F19C-41FA-ACA8-61731DB38C9D}" srcId="{8F9794A8-8A70-421F-B62E-EE56F0085575}" destId="{A983D73F-0101-4A25-B180-D793E9087756}" srcOrd="4" destOrd="0" parTransId="{85909E2A-7F87-4E92-A929-60158890E2A5}" sibTransId="{C4F6E9DF-9AB8-4EF6-8527-CA7E743707F2}"/>
    <dgm:cxn modelId="{3E350FD6-ED00-4BD7-A9A0-02F623E8FE72}" type="presOf" srcId="{C2C4945A-4326-442C-8208-6CD424685F34}" destId="{7784C80E-DE6E-4396-A1A9-82D8461E86D2}" srcOrd="0" destOrd="0" presId="urn:microsoft.com/office/officeart/2016/7/layout/LinearBlockProcessNumbered"/>
    <dgm:cxn modelId="{4D55DCDF-2965-4118-AD58-92D2D56E1D43}" srcId="{8F9794A8-8A70-421F-B62E-EE56F0085575}" destId="{190668DE-30C2-4F43-ABA6-FFF341C6B3D8}" srcOrd="0" destOrd="0" parTransId="{FEC734A4-D1AD-4026-9ADB-490C5A3BCD46}" sibTransId="{C2C4945A-4326-442C-8208-6CD424685F34}"/>
    <dgm:cxn modelId="{F71A28E6-2DB1-4DE6-ACAF-03930E4BC1A4}" type="presOf" srcId="{64DE9026-8BA6-43B9-8398-9E45F728F237}" destId="{DAD02E5E-ADF7-4784-82DD-115B60E4DAE5}" srcOrd="0" destOrd="0" presId="urn:microsoft.com/office/officeart/2016/7/layout/LinearBlockProcessNumbered"/>
    <dgm:cxn modelId="{63244ACE-0E7F-4FF4-AF04-4CED1D991F48}" type="presParOf" srcId="{E9836D93-5DCA-4B89-A8A4-931C3FEDA4C5}" destId="{1CDD58B1-DF2C-423E-8411-BE5AA71216F0}" srcOrd="0" destOrd="0" presId="urn:microsoft.com/office/officeart/2016/7/layout/LinearBlockProcessNumbered"/>
    <dgm:cxn modelId="{B7A0C6A6-7E6B-4ADD-A479-B17AABF7500B}" type="presParOf" srcId="{1CDD58B1-DF2C-423E-8411-BE5AA71216F0}" destId="{F20D97B7-9AB6-46EE-AE86-77B17BB6714B}" srcOrd="0" destOrd="0" presId="urn:microsoft.com/office/officeart/2016/7/layout/LinearBlockProcessNumbered"/>
    <dgm:cxn modelId="{C1242A7D-F233-4F9B-8135-C025BD74A58C}" type="presParOf" srcId="{1CDD58B1-DF2C-423E-8411-BE5AA71216F0}" destId="{7784C80E-DE6E-4396-A1A9-82D8461E86D2}" srcOrd="1" destOrd="0" presId="urn:microsoft.com/office/officeart/2016/7/layout/LinearBlockProcessNumbered"/>
    <dgm:cxn modelId="{55B42244-B868-4266-AF9B-595C4F5BC466}" type="presParOf" srcId="{1CDD58B1-DF2C-423E-8411-BE5AA71216F0}" destId="{828EB561-660F-4FD5-975F-80DCE4EF5C5C}" srcOrd="2" destOrd="0" presId="urn:microsoft.com/office/officeart/2016/7/layout/LinearBlockProcessNumbered"/>
    <dgm:cxn modelId="{7F16314D-FC0D-47F3-9AC2-109FDFC8E811}" type="presParOf" srcId="{E9836D93-5DCA-4B89-A8A4-931C3FEDA4C5}" destId="{D34629D2-441E-47FB-9730-4FDABC5A885A}" srcOrd="1" destOrd="0" presId="urn:microsoft.com/office/officeart/2016/7/layout/LinearBlockProcessNumbered"/>
    <dgm:cxn modelId="{CEB6EE08-2C8F-45F0-AB5C-A25944C835A9}" type="presParOf" srcId="{E9836D93-5DCA-4B89-A8A4-931C3FEDA4C5}" destId="{916DFFA6-0609-4FAE-92DB-6D6485DE3870}" srcOrd="2" destOrd="0" presId="urn:microsoft.com/office/officeart/2016/7/layout/LinearBlockProcessNumbered"/>
    <dgm:cxn modelId="{7807B083-FEE1-4461-9372-BDFD2918127D}" type="presParOf" srcId="{916DFFA6-0609-4FAE-92DB-6D6485DE3870}" destId="{59E949DC-9107-4458-8423-02BF28EE40E5}" srcOrd="0" destOrd="0" presId="urn:microsoft.com/office/officeart/2016/7/layout/LinearBlockProcessNumbered"/>
    <dgm:cxn modelId="{7829DA5D-FAD7-4799-A957-F8C111D74DD1}" type="presParOf" srcId="{916DFFA6-0609-4FAE-92DB-6D6485DE3870}" destId="{2F933B22-DF7A-450F-BA26-2066A54A2E3C}" srcOrd="1" destOrd="0" presId="urn:microsoft.com/office/officeart/2016/7/layout/LinearBlockProcessNumbered"/>
    <dgm:cxn modelId="{21172AF8-CFE4-423D-AFAA-59260E035C4E}" type="presParOf" srcId="{916DFFA6-0609-4FAE-92DB-6D6485DE3870}" destId="{F4A85BB9-D3D8-40EB-83A0-65403DF6B97C}" srcOrd="2" destOrd="0" presId="urn:microsoft.com/office/officeart/2016/7/layout/LinearBlockProcessNumbered"/>
    <dgm:cxn modelId="{3922A445-647C-442C-B270-54438D7D6AF6}" type="presParOf" srcId="{E9836D93-5DCA-4B89-A8A4-931C3FEDA4C5}" destId="{5FF01095-6B41-45BA-9715-74CAB9224979}" srcOrd="3" destOrd="0" presId="urn:microsoft.com/office/officeart/2016/7/layout/LinearBlockProcessNumbered"/>
    <dgm:cxn modelId="{B652F387-586B-47F2-9675-22EB566D9E01}" type="presParOf" srcId="{E9836D93-5DCA-4B89-A8A4-931C3FEDA4C5}" destId="{67C85B06-A74F-4FF0-AC4F-0EEA6928F225}" srcOrd="4" destOrd="0" presId="urn:microsoft.com/office/officeart/2016/7/layout/LinearBlockProcessNumbered"/>
    <dgm:cxn modelId="{6AED5277-5DA1-4820-AE54-4B261E8938B6}" type="presParOf" srcId="{67C85B06-A74F-4FF0-AC4F-0EEA6928F225}" destId="{3BB9E0C3-8619-42FE-B022-44FA56053904}" srcOrd="0" destOrd="0" presId="urn:microsoft.com/office/officeart/2016/7/layout/LinearBlockProcessNumbered"/>
    <dgm:cxn modelId="{D81126BE-D70D-4BC9-B8A0-8693CAC753E6}" type="presParOf" srcId="{67C85B06-A74F-4FF0-AC4F-0EEA6928F225}" destId="{96E48A1B-27DE-4E58-A1C8-D26E6A1C8A70}" srcOrd="1" destOrd="0" presId="urn:microsoft.com/office/officeart/2016/7/layout/LinearBlockProcessNumbered"/>
    <dgm:cxn modelId="{7C4D395B-B604-4AFE-984C-4886DA6A66D3}" type="presParOf" srcId="{67C85B06-A74F-4FF0-AC4F-0EEA6928F225}" destId="{B49265C1-E148-45EA-ADC1-AB2FC888C4B4}" srcOrd="2" destOrd="0" presId="urn:microsoft.com/office/officeart/2016/7/layout/LinearBlockProcessNumbered"/>
    <dgm:cxn modelId="{72B6B80F-1B00-42C5-96D0-BBF849FA1217}" type="presParOf" srcId="{E9836D93-5DCA-4B89-A8A4-931C3FEDA4C5}" destId="{A2C5CB4A-5EF8-4FE9-864B-D92DDB605B5A}" srcOrd="5" destOrd="0" presId="urn:microsoft.com/office/officeart/2016/7/layout/LinearBlockProcessNumbered"/>
    <dgm:cxn modelId="{C9BD89BA-389E-46F5-BDDA-584227C2220C}" type="presParOf" srcId="{E9836D93-5DCA-4B89-A8A4-931C3FEDA4C5}" destId="{22F6860C-A3F0-4DE3-9C0E-7799CAD82A02}" srcOrd="6" destOrd="0" presId="urn:microsoft.com/office/officeart/2016/7/layout/LinearBlockProcessNumbered"/>
    <dgm:cxn modelId="{C6F90AA4-B760-48D0-BDA0-58B6EA9C3B08}" type="presParOf" srcId="{22F6860C-A3F0-4DE3-9C0E-7799CAD82A02}" destId="{DAD02E5E-ADF7-4784-82DD-115B60E4DAE5}" srcOrd="0" destOrd="0" presId="urn:microsoft.com/office/officeart/2016/7/layout/LinearBlockProcessNumbered"/>
    <dgm:cxn modelId="{31DC653E-AC9A-49F6-83B3-A4A6576BFB86}" type="presParOf" srcId="{22F6860C-A3F0-4DE3-9C0E-7799CAD82A02}" destId="{913218F3-D62C-4F1B-A691-1E9CE68116B6}" srcOrd="1" destOrd="0" presId="urn:microsoft.com/office/officeart/2016/7/layout/LinearBlockProcessNumbered"/>
    <dgm:cxn modelId="{6D57F59F-33F6-4BB7-83C0-97F13650C5E1}" type="presParOf" srcId="{22F6860C-A3F0-4DE3-9C0E-7799CAD82A02}" destId="{620A3084-F967-42F1-8AD0-BF4C8ECCC00F}" srcOrd="2" destOrd="0" presId="urn:microsoft.com/office/officeart/2016/7/layout/LinearBlockProcessNumbered"/>
    <dgm:cxn modelId="{0EC6035C-7088-416A-9026-B2E4D828AFB3}" type="presParOf" srcId="{E9836D93-5DCA-4B89-A8A4-931C3FEDA4C5}" destId="{EE212A85-CB26-4D0F-9C2A-AB4561742467}" srcOrd="7" destOrd="0" presId="urn:microsoft.com/office/officeart/2016/7/layout/LinearBlockProcessNumbered"/>
    <dgm:cxn modelId="{81739BB9-A286-4A8C-8C51-B125CD5832F1}" type="presParOf" srcId="{E9836D93-5DCA-4B89-A8A4-931C3FEDA4C5}" destId="{4D3759C2-3FD5-4090-9D2B-50EA2377C2A8}" srcOrd="8" destOrd="0" presId="urn:microsoft.com/office/officeart/2016/7/layout/LinearBlockProcessNumbered"/>
    <dgm:cxn modelId="{914871E0-B30A-4005-9142-7C578115AA17}" type="presParOf" srcId="{4D3759C2-3FD5-4090-9D2B-50EA2377C2A8}" destId="{AA38AE72-A8F9-4110-B663-36F447D9850E}" srcOrd="0" destOrd="0" presId="urn:microsoft.com/office/officeart/2016/7/layout/LinearBlockProcessNumbered"/>
    <dgm:cxn modelId="{E7A625D6-9E79-4540-B00A-17E554B08B6E}" type="presParOf" srcId="{4D3759C2-3FD5-4090-9D2B-50EA2377C2A8}" destId="{C63CFD0C-D0CF-4800-B2F6-425165A1DAD4}" srcOrd="1" destOrd="0" presId="urn:microsoft.com/office/officeart/2016/7/layout/LinearBlockProcessNumbered"/>
    <dgm:cxn modelId="{31C3AD22-A19E-4A08-863E-FC2AFBBF714E}" type="presParOf" srcId="{4D3759C2-3FD5-4090-9D2B-50EA2377C2A8}" destId="{F5CC78B3-A473-4112-9255-D6A02FFB3A47}" srcOrd="2" destOrd="0" presId="urn:microsoft.com/office/officeart/2016/7/layout/LinearBlockProcessNumbered"/>
    <dgm:cxn modelId="{47C02D0B-EC01-4357-99F2-629220E4E085}" type="presParOf" srcId="{E9836D93-5DCA-4B89-A8A4-931C3FEDA4C5}" destId="{04CE5D40-E15F-4768-BCFE-CD8F801D0006}" srcOrd="9" destOrd="0" presId="urn:microsoft.com/office/officeart/2016/7/layout/LinearBlockProcessNumbered"/>
    <dgm:cxn modelId="{D1D6CE89-6811-4D94-B97C-C9379D273BE3}" type="presParOf" srcId="{E9836D93-5DCA-4B89-A8A4-931C3FEDA4C5}" destId="{5CAA629B-6E5B-45F5-8E05-A5CCE8212F9F}" srcOrd="10" destOrd="0" presId="urn:microsoft.com/office/officeart/2016/7/layout/LinearBlockProcessNumbered"/>
    <dgm:cxn modelId="{5350D182-ACFA-4648-A957-B6F8388535CD}" type="presParOf" srcId="{5CAA629B-6E5B-45F5-8E05-A5CCE8212F9F}" destId="{21209044-5039-47AA-84F1-5F696A8DBE68}" srcOrd="0" destOrd="0" presId="urn:microsoft.com/office/officeart/2016/7/layout/LinearBlockProcessNumbered"/>
    <dgm:cxn modelId="{9BBC7921-63BE-4E10-877F-AEE1807454AA}" type="presParOf" srcId="{5CAA629B-6E5B-45F5-8E05-A5CCE8212F9F}" destId="{09E0C4CA-D620-430E-8D54-666AADB05AB3}" srcOrd="1" destOrd="0" presId="urn:microsoft.com/office/officeart/2016/7/layout/LinearBlockProcessNumbered"/>
    <dgm:cxn modelId="{51A95BF8-517A-411F-AEA3-AD01CE1B82E1}" type="presParOf" srcId="{5CAA629B-6E5B-45F5-8E05-A5CCE8212F9F}" destId="{426D4B6F-41EB-43BC-B674-4D569F6F4286}"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8F9794A8-8A70-421F-B62E-EE56F0085575}"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190668DE-30C2-4F43-ABA6-FFF341C6B3D8}">
      <dgm:prSet/>
      <dgm:spPr/>
      <dgm:t>
        <a:bodyPr/>
        <a:lstStyle/>
        <a:p>
          <a:r>
            <a:rPr lang="es-ES" dirty="0"/>
            <a:t>Introducción</a:t>
          </a:r>
          <a:endParaRPr lang="en-US" dirty="0"/>
        </a:p>
      </dgm:t>
    </dgm:pt>
    <dgm:pt modelId="{FEC734A4-D1AD-4026-9ADB-490C5A3BCD46}" type="parTrans" cxnId="{4D55DCDF-2965-4118-AD58-92D2D56E1D43}">
      <dgm:prSet/>
      <dgm:spPr/>
      <dgm:t>
        <a:bodyPr/>
        <a:lstStyle/>
        <a:p>
          <a:endParaRPr lang="en-US"/>
        </a:p>
      </dgm:t>
    </dgm:pt>
    <dgm:pt modelId="{C2C4945A-4326-442C-8208-6CD424685F34}" type="sibTrans" cxnId="{4D55DCDF-2965-4118-AD58-92D2D56E1D43}">
      <dgm:prSet phldrT="01" phldr="0"/>
      <dgm:spPr/>
      <dgm:t>
        <a:bodyPr/>
        <a:lstStyle/>
        <a:p>
          <a:r>
            <a:rPr lang="en-US"/>
            <a:t>01</a:t>
          </a:r>
        </a:p>
      </dgm:t>
    </dgm:pt>
    <dgm:pt modelId="{9BA560CE-8C85-456C-B15C-69D272EA2088}">
      <dgm:prSet/>
      <dgm:spPr/>
      <dgm:t>
        <a:bodyPr/>
        <a:lstStyle/>
        <a:p>
          <a:r>
            <a:rPr lang="es-ES" dirty="0"/>
            <a:t>Objetivos</a:t>
          </a:r>
          <a:endParaRPr lang="en-US" dirty="0"/>
        </a:p>
      </dgm:t>
    </dgm:pt>
    <dgm:pt modelId="{2531F543-4F61-485F-9AED-503F366C53F2}" type="parTrans" cxnId="{3C2FD146-CCD5-4B5E-944B-D7072C4DE2C8}">
      <dgm:prSet/>
      <dgm:spPr/>
      <dgm:t>
        <a:bodyPr/>
        <a:lstStyle/>
        <a:p>
          <a:endParaRPr lang="en-US"/>
        </a:p>
      </dgm:t>
    </dgm:pt>
    <dgm:pt modelId="{17450D77-7230-4D74-8CA1-E73E5EE43768}" type="sibTrans" cxnId="{3C2FD146-CCD5-4B5E-944B-D7072C4DE2C8}">
      <dgm:prSet phldrT="02" phldr="0"/>
      <dgm:spPr/>
      <dgm:t>
        <a:bodyPr/>
        <a:lstStyle/>
        <a:p>
          <a:r>
            <a:rPr lang="en-US"/>
            <a:t>02</a:t>
          </a:r>
        </a:p>
      </dgm:t>
    </dgm:pt>
    <dgm:pt modelId="{F367BD86-07AC-43DB-BFF8-03430D06D192}">
      <dgm:prSet/>
      <dgm:spPr/>
      <dgm:t>
        <a:bodyPr/>
        <a:lstStyle/>
        <a:p>
          <a:r>
            <a:rPr lang="es-ES" dirty="0"/>
            <a:t>Marco Teórico</a:t>
          </a:r>
          <a:endParaRPr lang="en-US" dirty="0"/>
        </a:p>
      </dgm:t>
    </dgm:pt>
    <dgm:pt modelId="{FE1F897E-22DA-43E9-83BE-346DFAC341AD}" type="parTrans" cxnId="{7A04F54D-7A90-42AA-A7A1-02601BDD7594}">
      <dgm:prSet/>
      <dgm:spPr/>
      <dgm:t>
        <a:bodyPr/>
        <a:lstStyle/>
        <a:p>
          <a:endParaRPr lang="en-US"/>
        </a:p>
      </dgm:t>
    </dgm:pt>
    <dgm:pt modelId="{4760B6E1-304F-455E-8F6D-EB08C41BAEAD}" type="sibTrans" cxnId="{7A04F54D-7A90-42AA-A7A1-02601BDD7594}">
      <dgm:prSet phldrT="03" phldr="0"/>
      <dgm:spPr/>
      <dgm:t>
        <a:bodyPr/>
        <a:lstStyle/>
        <a:p>
          <a:r>
            <a:rPr lang="en-US"/>
            <a:t>03</a:t>
          </a:r>
        </a:p>
      </dgm:t>
    </dgm:pt>
    <dgm:pt modelId="{64DE9026-8BA6-43B9-8398-9E45F728F237}">
      <dgm:prSet/>
      <dgm:spPr/>
      <dgm:t>
        <a:bodyPr/>
        <a:lstStyle/>
        <a:p>
          <a:r>
            <a:rPr lang="es-ES" dirty="0"/>
            <a:t>Marco Metodológico</a:t>
          </a:r>
          <a:endParaRPr lang="en-US" dirty="0"/>
        </a:p>
      </dgm:t>
    </dgm:pt>
    <dgm:pt modelId="{6503F6E2-0878-4246-8970-5A70DD0CD0AE}" type="parTrans" cxnId="{551E8CA9-B0EF-42E1-8242-1300C547AB47}">
      <dgm:prSet/>
      <dgm:spPr/>
      <dgm:t>
        <a:bodyPr/>
        <a:lstStyle/>
        <a:p>
          <a:endParaRPr lang="en-US"/>
        </a:p>
      </dgm:t>
    </dgm:pt>
    <dgm:pt modelId="{B133B024-FCB5-4968-9EFA-1AA652CB5831}" type="sibTrans" cxnId="{551E8CA9-B0EF-42E1-8242-1300C547AB47}">
      <dgm:prSet phldrT="04" phldr="0"/>
      <dgm:spPr/>
      <dgm:t>
        <a:bodyPr/>
        <a:lstStyle/>
        <a:p>
          <a:r>
            <a:rPr lang="en-US"/>
            <a:t>04</a:t>
          </a:r>
        </a:p>
      </dgm:t>
    </dgm:pt>
    <dgm:pt modelId="{A983D73F-0101-4A25-B180-D793E9087756}">
      <dgm:prSet/>
      <dgm:spPr/>
      <dgm:t>
        <a:bodyPr/>
        <a:lstStyle/>
        <a:p>
          <a:r>
            <a:rPr lang="es-ES" dirty="0"/>
            <a:t>Análisis y Resultados</a:t>
          </a:r>
          <a:endParaRPr lang="en-US" dirty="0"/>
        </a:p>
      </dgm:t>
    </dgm:pt>
    <dgm:pt modelId="{85909E2A-7F87-4E92-A929-60158890E2A5}" type="parTrans" cxnId="{70349AD4-F19C-41FA-ACA8-61731DB38C9D}">
      <dgm:prSet/>
      <dgm:spPr/>
      <dgm:t>
        <a:bodyPr/>
        <a:lstStyle/>
        <a:p>
          <a:endParaRPr lang="en-US"/>
        </a:p>
      </dgm:t>
    </dgm:pt>
    <dgm:pt modelId="{C4F6E9DF-9AB8-4EF6-8527-CA7E743707F2}" type="sibTrans" cxnId="{70349AD4-F19C-41FA-ACA8-61731DB38C9D}">
      <dgm:prSet phldrT="05" phldr="0"/>
      <dgm:spPr/>
      <dgm:t>
        <a:bodyPr/>
        <a:lstStyle/>
        <a:p>
          <a:r>
            <a:rPr lang="en-US"/>
            <a:t>05</a:t>
          </a:r>
        </a:p>
      </dgm:t>
    </dgm:pt>
    <dgm:pt modelId="{5F7D4D66-F5F5-493C-AB67-A15A29B90EE4}">
      <dgm:prSet/>
      <dgm:spPr/>
      <dgm:t>
        <a:bodyPr/>
        <a:lstStyle/>
        <a:p>
          <a:r>
            <a:rPr lang="en-US" dirty="0" err="1"/>
            <a:t>Conclusiones</a:t>
          </a:r>
          <a:endParaRPr lang="en-US" dirty="0"/>
        </a:p>
      </dgm:t>
    </dgm:pt>
    <dgm:pt modelId="{C4F57B53-A61F-48B8-98D9-378E29BCA45A}" type="parTrans" cxnId="{93496111-4F4D-47A9-A06D-8979BCD01B70}">
      <dgm:prSet/>
      <dgm:spPr/>
      <dgm:t>
        <a:bodyPr/>
        <a:lstStyle/>
        <a:p>
          <a:endParaRPr lang="es-ES"/>
        </a:p>
      </dgm:t>
    </dgm:pt>
    <dgm:pt modelId="{E051299B-9EFC-4C0C-B926-8EC58BBDADCB}" type="sibTrans" cxnId="{93496111-4F4D-47A9-A06D-8979BCD01B70}">
      <dgm:prSet phldrT="06" phldr="0"/>
      <dgm:spPr/>
      <dgm:t>
        <a:bodyPr/>
        <a:lstStyle/>
        <a:p>
          <a:r>
            <a:rPr lang="es-ES"/>
            <a:t>06</a:t>
          </a:r>
        </a:p>
      </dgm:t>
    </dgm:pt>
    <dgm:pt modelId="{E9836D93-5DCA-4B89-A8A4-931C3FEDA4C5}" type="pres">
      <dgm:prSet presAssocID="{8F9794A8-8A70-421F-B62E-EE56F0085575}" presName="Name0" presStyleCnt="0">
        <dgm:presLayoutVars>
          <dgm:animLvl val="lvl"/>
          <dgm:resizeHandles val="exact"/>
        </dgm:presLayoutVars>
      </dgm:prSet>
      <dgm:spPr/>
    </dgm:pt>
    <dgm:pt modelId="{1CDD58B1-DF2C-423E-8411-BE5AA71216F0}" type="pres">
      <dgm:prSet presAssocID="{190668DE-30C2-4F43-ABA6-FFF341C6B3D8}" presName="compositeNode" presStyleCnt="0">
        <dgm:presLayoutVars>
          <dgm:bulletEnabled val="1"/>
        </dgm:presLayoutVars>
      </dgm:prSet>
      <dgm:spPr/>
    </dgm:pt>
    <dgm:pt modelId="{F20D97B7-9AB6-46EE-AE86-77B17BB6714B}" type="pres">
      <dgm:prSet presAssocID="{190668DE-30C2-4F43-ABA6-FFF341C6B3D8}" presName="bgRect" presStyleLbl="alignNode1" presStyleIdx="0" presStyleCnt="6" custLinFactNeighborY="562"/>
      <dgm:spPr/>
    </dgm:pt>
    <dgm:pt modelId="{7784C80E-DE6E-4396-A1A9-82D8461E86D2}" type="pres">
      <dgm:prSet presAssocID="{C2C4945A-4326-442C-8208-6CD424685F34}" presName="sibTransNodeRect" presStyleLbl="alignNode1" presStyleIdx="0" presStyleCnt="6">
        <dgm:presLayoutVars>
          <dgm:chMax val="0"/>
          <dgm:bulletEnabled val="1"/>
        </dgm:presLayoutVars>
      </dgm:prSet>
      <dgm:spPr/>
    </dgm:pt>
    <dgm:pt modelId="{828EB561-660F-4FD5-975F-80DCE4EF5C5C}" type="pres">
      <dgm:prSet presAssocID="{190668DE-30C2-4F43-ABA6-FFF341C6B3D8}" presName="nodeRect" presStyleLbl="alignNode1" presStyleIdx="0" presStyleCnt="6">
        <dgm:presLayoutVars>
          <dgm:bulletEnabled val="1"/>
        </dgm:presLayoutVars>
      </dgm:prSet>
      <dgm:spPr/>
    </dgm:pt>
    <dgm:pt modelId="{D34629D2-441E-47FB-9730-4FDABC5A885A}" type="pres">
      <dgm:prSet presAssocID="{C2C4945A-4326-442C-8208-6CD424685F34}" presName="sibTrans" presStyleCnt="0"/>
      <dgm:spPr/>
    </dgm:pt>
    <dgm:pt modelId="{916DFFA6-0609-4FAE-92DB-6D6485DE3870}" type="pres">
      <dgm:prSet presAssocID="{9BA560CE-8C85-456C-B15C-69D272EA2088}" presName="compositeNode" presStyleCnt="0">
        <dgm:presLayoutVars>
          <dgm:bulletEnabled val="1"/>
        </dgm:presLayoutVars>
      </dgm:prSet>
      <dgm:spPr/>
    </dgm:pt>
    <dgm:pt modelId="{59E949DC-9107-4458-8423-02BF28EE40E5}" type="pres">
      <dgm:prSet presAssocID="{9BA560CE-8C85-456C-B15C-69D272EA2088}" presName="bgRect" presStyleLbl="alignNode1" presStyleIdx="1" presStyleCnt="6"/>
      <dgm:spPr/>
    </dgm:pt>
    <dgm:pt modelId="{2F933B22-DF7A-450F-BA26-2066A54A2E3C}" type="pres">
      <dgm:prSet presAssocID="{17450D77-7230-4D74-8CA1-E73E5EE43768}" presName="sibTransNodeRect" presStyleLbl="alignNode1" presStyleIdx="1" presStyleCnt="6">
        <dgm:presLayoutVars>
          <dgm:chMax val="0"/>
          <dgm:bulletEnabled val="1"/>
        </dgm:presLayoutVars>
      </dgm:prSet>
      <dgm:spPr/>
    </dgm:pt>
    <dgm:pt modelId="{F4A85BB9-D3D8-40EB-83A0-65403DF6B97C}" type="pres">
      <dgm:prSet presAssocID="{9BA560CE-8C85-456C-B15C-69D272EA2088}" presName="nodeRect" presStyleLbl="alignNode1" presStyleIdx="1" presStyleCnt="6">
        <dgm:presLayoutVars>
          <dgm:bulletEnabled val="1"/>
        </dgm:presLayoutVars>
      </dgm:prSet>
      <dgm:spPr/>
    </dgm:pt>
    <dgm:pt modelId="{5FF01095-6B41-45BA-9715-74CAB9224979}" type="pres">
      <dgm:prSet presAssocID="{17450D77-7230-4D74-8CA1-E73E5EE43768}" presName="sibTrans" presStyleCnt="0"/>
      <dgm:spPr/>
    </dgm:pt>
    <dgm:pt modelId="{67C85B06-A74F-4FF0-AC4F-0EEA6928F225}" type="pres">
      <dgm:prSet presAssocID="{F367BD86-07AC-43DB-BFF8-03430D06D192}" presName="compositeNode" presStyleCnt="0">
        <dgm:presLayoutVars>
          <dgm:bulletEnabled val="1"/>
        </dgm:presLayoutVars>
      </dgm:prSet>
      <dgm:spPr/>
    </dgm:pt>
    <dgm:pt modelId="{3BB9E0C3-8619-42FE-B022-44FA56053904}" type="pres">
      <dgm:prSet presAssocID="{F367BD86-07AC-43DB-BFF8-03430D06D192}" presName="bgRect" presStyleLbl="alignNode1" presStyleIdx="2" presStyleCnt="6"/>
      <dgm:spPr/>
    </dgm:pt>
    <dgm:pt modelId="{96E48A1B-27DE-4E58-A1C8-D26E6A1C8A70}" type="pres">
      <dgm:prSet presAssocID="{4760B6E1-304F-455E-8F6D-EB08C41BAEAD}" presName="sibTransNodeRect" presStyleLbl="alignNode1" presStyleIdx="2" presStyleCnt="6">
        <dgm:presLayoutVars>
          <dgm:chMax val="0"/>
          <dgm:bulletEnabled val="1"/>
        </dgm:presLayoutVars>
      </dgm:prSet>
      <dgm:spPr/>
    </dgm:pt>
    <dgm:pt modelId="{B49265C1-E148-45EA-ADC1-AB2FC888C4B4}" type="pres">
      <dgm:prSet presAssocID="{F367BD86-07AC-43DB-BFF8-03430D06D192}" presName="nodeRect" presStyleLbl="alignNode1" presStyleIdx="2" presStyleCnt="6">
        <dgm:presLayoutVars>
          <dgm:bulletEnabled val="1"/>
        </dgm:presLayoutVars>
      </dgm:prSet>
      <dgm:spPr/>
    </dgm:pt>
    <dgm:pt modelId="{A2C5CB4A-5EF8-4FE9-864B-D92DDB605B5A}" type="pres">
      <dgm:prSet presAssocID="{4760B6E1-304F-455E-8F6D-EB08C41BAEAD}" presName="sibTrans" presStyleCnt="0"/>
      <dgm:spPr/>
    </dgm:pt>
    <dgm:pt modelId="{22F6860C-A3F0-4DE3-9C0E-7799CAD82A02}" type="pres">
      <dgm:prSet presAssocID="{64DE9026-8BA6-43B9-8398-9E45F728F237}" presName="compositeNode" presStyleCnt="0">
        <dgm:presLayoutVars>
          <dgm:bulletEnabled val="1"/>
        </dgm:presLayoutVars>
      </dgm:prSet>
      <dgm:spPr/>
    </dgm:pt>
    <dgm:pt modelId="{DAD02E5E-ADF7-4784-82DD-115B60E4DAE5}" type="pres">
      <dgm:prSet presAssocID="{64DE9026-8BA6-43B9-8398-9E45F728F237}" presName="bgRect" presStyleLbl="alignNode1" presStyleIdx="3" presStyleCnt="6"/>
      <dgm:spPr/>
    </dgm:pt>
    <dgm:pt modelId="{913218F3-D62C-4F1B-A691-1E9CE68116B6}" type="pres">
      <dgm:prSet presAssocID="{B133B024-FCB5-4968-9EFA-1AA652CB5831}" presName="sibTransNodeRect" presStyleLbl="alignNode1" presStyleIdx="3" presStyleCnt="6">
        <dgm:presLayoutVars>
          <dgm:chMax val="0"/>
          <dgm:bulletEnabled val="1"/>
        </dgm:presLayoutVars>
      </dgm:prSet>
      <dgm:spPr/>
    </dgm:pt>
    <dgm:pt modelId="{620A3084-F967-42F1-8AD0-BF4C8ECCC00F}" type="pres">
      <dgm:prSet presAssocID="{64DE9026-8BA6-43B9-8398-9E45F728F237}" presName="nodeRect" presStyleLbl="alignNode1" presStyleIdx="3" presStyleCnt="6">
        <dgm:presLayoutVars>
          <dgm:bulletEnabled val="1"/>
        </dgm:presLayoutVars>
      </dgm:prSet>
      <dgm:spPr/>
    </dgm:pt>
    <dgm:pt modelId="{EE212A85-CB26-4D0F-9C2A-AB4561742467}" type="pres">
      <dgm:prSet presAssocID="{B133B024-FCB5-4968-9EFA-1AA652CB5831}" presName="sibTrans" presStyleCnt="0"/>
      <dgm:spPr/>
    </dgm:pt>
    <dgm:pt modelId="{4D3759C2-3FD5-4090-9D2B-50EA2377C2A8}" type="pres">
      <dgm:prSet presAssocID="{A983D73F-0101-4A25-B180-D793E9087756}" presName="compositeNode" presStyleCnt="0">
        <dgm:presLayoutVars>
          <dgm:bulletEnabled val="1"/>
        </dgm:presLayoutVars>
      </dgm:prSet>
      <dgm:spPr/>
    </dgm:pt>
    <dgm:pt modelId="{AA38AE72-A8F9-4110-B663-36F447D9850E}" type="pres">
      <dgm:prSet presAssocID="{A983D73F-0101-4A25-B180-D793E9087756}" presName="bgRect" presStyleLbl="alignNode1" presStyleIdx="4" presStyleCnt="6" custLinFactNeighborX="2937" custLinFactNeighborY="-627"/>
      <dgm:spPr/>
    </dgm:pt>
    <dgm:pt modelId="{C63CFD0C-D0CF-4800-B2F6-425165A1DAD4}" type="pres">
      <dgm:prSet presAssocID="{C4F6E9DF-9AB8-4EF6-8527-CA7E743707F2}" presName="sibTransNodeRect" presStyleLbl="alignNode1" presStyleIdx="4" presStyleCnt="6">
        <dgm:presLayoutVars>
          <dgm:chMax val="0"/>
          <dgm:bulletEnabled val="1"/>
        </dgm:presLayoutVars>
      </dgm:prSet>
      <dgm:spPr/>
    </dgm:pt>
    <dgm:pt modelId="{F5CC78B3-A473-4112-9255-D6A02FFB3A47}" type="pres">
      <dgm:prSet presAssocID="{A983D73F-0101-4A25-B180-D793E9087756}" presName="nodeRect" presStyleLbl="alignNode1" presStyleIdx="4" presStyleCnt="6">
        <dgm:presLayoutVars>
          <dgm:bulletEnabled val="1"/>
        </dgm:presLayoutVars>
      </dgm:prSet>
      <dgm:spPr/>
    </dgm:pt>
    <dgm:pt modelId="{04CE5D40-E15F-4768-BCFE-CD8F801D0006}" type="pres">
      <dgm:prSet presAssocID="{C4F6E9DF-9AB8-4EF6-8527-CA7E743707F2}" presName="sibTrans" presStyleCnt="0"/>
      <dgm:spPr/>
    </dgm:pt>
    <dgm:pt modelId="{5CAA629B-6E5B-45F5-8E05-A5CCE8212F9F}" type="pres">
      <dgm:prSet presAssocID="{5F7D4D66-F5F5-493C-AB67-A15A29B90EE4}" presName="compositeNode" presStyleCnt="0">
        <dgm:presLayoutVars>
          <dgm:bulletEnabled val="1"/>
        </dgm:presLayoutVars>
      </dgm:prSet>
      <dgm:spPr/>
    </dgm:pt>
    <dgm:pt modelId="{21209044-5039-47AA-84F1-5F696A8DBE68}" type="pres">
      <dgm:prSet presAssocID="{5F7D4D66-F5F5-493C-AB67-A15A29B90EE4}" presName="bgRect" presStyleLbl="alignNode1" presStyleIdx="5" presStyleCnt="6" custLinFactNeighborX="0" custLinFactNeighborY="-65626"/>
      <dgm:spPr/>
    </dgm:pt>
    <dgm:pt modelId="{09E0C4CA-D620-430E-8D54-666AADB05AB3}" type="pres">
      <dgm:prSet presAssocID="{E051299B-9EFC-4C0C-B926-8EC58BBDADCB}" presName="sibTransNodeRect" presStyleLbl="alignNode1" presStyleIdx="5" presStyleCnt="6">
        <dgm:presLayoutVars>
          <dgm:chMax val="0"/>
          <dgm:bulletEnabled val="1"/>
        </dgm:presLayoutVars>
      </dgm:prSet>
      <dgm:spPr/>
    </dgm:pt>
    <dgm:pt modelId="{426D4B6F-41EB-43BC-B674-4D569F6F4286}" type="pres">
      <dgm:prSet presAssocID="{5F7D4D66-F5F5-493C-AB67-A15A29B90EE4}" presName="nodeRect" presStyleLbl="alignNode1" presStyleIdx="5" presStyleCnt="6">
        <dgm:presLayoutVars>
          <dgm:bulletEnabled val="1"/>
        </dgm:presLayoutVars>
      </dgm:prSet>
      <dgm:spPr/>
    </dgm:pt>
  </dgm:ptLst>
  <dgm:cxnLst>
    <dgm:cxn modelId="{0394EA06-CF15-4D9B-ACF6-AFD146912611}" type="presOf" srcId="{190668DE-30C2-4F43-ABA6-FFF341C6B3D8}" destId="{828EB561-660F-4FD5-975F-80DCE4EF5C5C}" srcOrd="1" destOrd="0" presId="urn:microsoft.com/office/officeart/2016/7/layout/LinearBlockProcessNumbered"/>
    <dgm:cxn modelId="{37CA8607-6CE5-4635-BAD5-F778D8915676}" type="presOf" srcId="{C4F6E9DF-9AB8-4EF6-8527-CA7E743707F2}" destId="{C63CFD0C-D0CF-4800-B2F6-425165A1DAD4}" srcOrd="0" destOrd="0" presId="urn:microsoft.com/office/officeart/2016/7/layout/LinearBlockProcessNumbered"/>
    <dgm:cxn modelId="{DB74C90A-A499-4C3D-8A91-6667BC5ECA92}" type="presOf" srcId="{A983D73F-0101-4A25-B180-D793E9087756}" destId="{AA38AE72-A8F9-4110-B663-36F447D9850E}" srcOrd="0" destOrd="0" presId="urn:microsoft.com/office/officeart/2016/7/layout/LinearBlockProcessNumbered"/>
    <dgm:cxn modelId="{A08DA20F-69F9-432A-9DF2-BF06ECB76C5A}" type="presOf" srcId="{190668DE-30C2-4F43-ABA6-FFF341C6B3D8}" destId="{F20D97B7-9AB6-46EE-AE86-77B17BB6714B}" srcOrd="0" destOrd="0" presId="urn:microsoft.com/office/officeart/2016/7/layout/LinearBlockProcessNumbered"/>
    <dgm:cxn modelId="{BDA10211-61CD-49B1-83F4-44E07D8F5389}" type="presOf" srcId="{9BA560CE-8C85-456C-B15C-69D272EA2088}" destId="{F4A85BB9-D3D8-40EB-83A0-65403DF6B97C}" srcOrd="1" destOrd="0" presId="urn:microsoft.com/office/officeart/2016/7/layout/LinearBlockProcessNumbered"/>
    <dgm:cxn modelId="{93496111-4F4D-47A9-A06D-8979BCD01B70}" srcId="{8F9794A8-8A70-421F-B62E-EE56F0085575}" destId="{5F7D4D66-F5F5-493C-AB67-A15A29B90EE4}" srcOrd="5" destOrd="0" parTransId="{C4F57B53-A61F-48B8-98D9-378E29BCA45A}" sibTransId="{E051299B-9EFC-4C0C-B926-8EC58BBDADCB}"/>
    <dgm:cxn modelId="{89A0EE19-9C4D-4F9E-830B-C180B9221A12}" type="presOf" srcId="{B133B024-FCB5-4968-9EFA-1AA652CB5831}" destId="{913218F3-D62C-4F1B-A691-1E9CE68116B6}" srcOrd="0" destOrd="0" presId="urn:microsoft.com/office/officeart/2016/7/layout/LinearBlockProcessNumbered"/>
    <dgm:cxn modelId="{5A12461A-CFE5-4A11-9E8D-C6CAA7B406D1}" type="presOf" srcId="{64DE9026-8BA6-43B9-8398-9E45F728F237}" destId="{620A3084-F967-42F1-8AD0-BF4C8ECCC00F}" srcOrd="1" destOrd="0" presId="urn:microsoft.com/office/officeart/2016/7/layout/LinearBlockProcessNumbered"/>
    <dgm:cxn modelId="{5EA53A20-5CAB-4D3B-8CA2-D530A3AC014B}" type="presOf" srcId="{5F7D4D66-F5F5-493C-AB67-A15A29B90EE4}" destId="{21209044-5039-47AA-84F1-5F696A8DBE68}" srcOrd="0" destOrd="0" presId="urn:microsoft.com/office/officeart/2016/7/layout/LinearBlockProcessNumbered"/>
    <dgm:cxn modelId="{A39D105E-7F52-4CB2-863E-D076D0061AFD}" type="presOf" srcId="{17450D77-7230-4D74-8CA1-E73E5EE43768}" destId="{2F933B22-DF7A-450F-BA26-2066A54A2E3C}" srcOrd="0" destOrd="0" presId="urn:microsoft.com/office/officeart/2016/7/layout/LinearBlockProcessNumbered"/>
    <dgm:cxn modelId="{3C2FD146-CCD5-4B5E-944B-D7072C4DE2C8}" srcId="{8F9794A8-8A70-421F-B62E-EE56F0085575}" destId="{9BA560CE-8C85-456C-B15C-69D272EA2088}" srcOrd="1" destOrd="0" parTransId="{2531F543-4F61-485F-9AED-503F366C53F2}" sibTransId="{17450D77-7230-4D74-8CA1-E73E5EE43768}"/>
    <dgm:cxn modelId="{4EFA874A-FA1E-4D81-A556-2BE3D9DD3C03}" type="presOf" srcId="{F367BD86-07AC-43DB-BFF8-03430D06D192}" destId="{B49265C1-E148-45EA-ADC1-AB2FC888C4B4}" srcOrd="1" destOrd="0" presId="urn:microsoft.com/office/officeart/2016/7/layout/LinearBlockProcessNumbered"/>
    <dgm:cxn modelId="{7A04F54D-7A90-42AA-A7A1-02601BDD7594}" srcId="{8F9794A8-8A70-421F-B62E-EE56F0085575}" destId="{F367BD86-07AC-43DB-BFF8-03430D06D192}" srcOrd="2" destOrd="0" parTransId="{FE1F897E-22DA-43E9-83BE-346DFAC341AD}" sibTransId="{4760B6E1-304F-455E-8F6D-EB08C41BAEAD}"/>
    <dgm:cxn modelId="{7880346E-A2C0-4C7A-874C-032B0E2E1CDA}" type="presOf" srcId="{8F9794A8-8A70-421F-B62E-EE56F0085575}" destId="{E9836D93-5DCA-4B89-A8A4-931C3FEDA4C5}" srcOrd="0" destOrd="0" presId="urn:microsoft.com/office/officeart/2016/7/layout/LinearBlockProcessNumbered"/>
    <dgm:cxn modelId="{6C69B26E-7A24-4D0E-B7FE-0DD8E6014606}" type="presOf" srcId="{4760B6E1-304F-455E-8F6D-EB08C41BAEAD}" destId="{96E48A1B-27DE-4E58-A1C8-D26E6A1C8A70}" srcOrd="0" destOrd="0" presId="urn:microsoft.com/office/officeart/2016/7/layout/LinearBlockProcessNumbered"/>
    <dgm:cxn modelId="{BF531552-D22B-462E-A36F-01264330F723}" type="presOf" srcId="{9BA560CE-8C85-456C-B15C-69D272EA2088}" destId="{59E949DC-9107-4458-8423-02BF28EE40E5}" srcOrd="0" destOrd="0" presId="urn:microsoft.com/office/officeart/2016/7/layout/LinearBlockProcessNumbered"/>
    <dgm:cxn modelId="{6DE95E7F-9C88-43E7-A88D-21DB41F90D2D}" type="presOf" srcId="{E051299B-9EFC-4C0C-B926-8EC58BBDADCB}" destId="{09E0C4CA-D620-430E-8D54-666AADB05AB3}" srcOrd="0" destOrd="0" presId="urn:microsoft.com/office/officeart/2016/7/layout/LinearBlockProcessNumbered"/>
    <dgm:cxn modelId="{551E8CA9-B0EF-42E1-8242-1300C547AB47}" srcId="{8F9794A8-8A70-421F-B62E-EE56F0085575}" destId="{64DE9026-8BA6-43B9-8398-9E45F728F237}" srcOrd="3" destOrd="0" parTransId="{6503F6E2-0878-4246-8970-5A70DD0CD0AE}" sibTransId="{B133B024-FCB5-4968-9EFA-1AA652CB5831}"/>
    <dgm:cxn modelId="{C2F5B0B1-759F-4270-A632-1CFC3B082474}" type="presOf" srcId="{5F7D4D66-F5F5-493C-AB67-A15A29B90EE4}" destId="{426D4B6F-41EB-43BC-B674-4D569F6F4286}" srcOrd="1" destOrd="0" presId="urn:microsoft.com/office/officeart/2016/7/layout/LinearBlockProcessNumbered"/>
    <dgm:cxn modelId="{1C8071C2-F42F-4822-A2EA-C23F1D9C35A7}" type="presOf" srcId="{A983D73F-0101-4A25-B180-D793E9087756}" destId="{F5CC78B3-A473-4112-9255-D6A02FFB3A47}" srcOrd="1" destOrd="0" presId="urn:microsoft.com/office/officeart/2016/7/layout/LinearBlockProcessNumbered"/>
    <dgm:cxn modelId="{F707BEC6-C67F-4CD8-BD59-9C94F0C335A3}" type="presOf" srcId="{F367BD86-07AC-43DB-BFF8-03430D06D192}" destId="{3BB9E0C3-8619-42FE-B022-44FA56053904}" srcOrd="0" destOrd="0" presId="urn:microsoft.com/office/officeart/2016/7/layout/LinearBlockProcessNumbered"/>
    <dgm:cxn modelId="{70349AD4-F19C-41FA-ACA8-61731DB38C9D}" srcId="{8F9794A8-8A70-421F-B62E-EE56F0085575}" destId="{A983D73F-0101-4A25-B180-D793E9087756}" srcOrd="4" destOrd="0" parTransId="{85909E2A-7F87-4E92-A929-60158890E2A5}" sibTransId="{C4F6E9DF-9AB8-4EF6-8527-CA7E743707F2}"/>
    <dgm:cxn modelId="{3E350FD6-ED00-4BD7-A9A0-02F623E8FE72}" type="presOf" srcId="{C2C4945A-4326-442C-8208-6CD424685F34}" destId="{7784C80E-DE6E-4396-A1A9-82D8461E86D2}" srcOrd="0" destOrd="0" presId="urn:microsoft.com/office/officeart/2016/7/layout/LinearBlockProcessNumbered"/>
    <dgm:cxn modelId="{4D55DCDF-2965-4118-AD58-92D2D56E1D43}" srcId="{8F9794A8-8A70-421F-B62E-EE56F0085575}" destId="{190668DE-30C2-4F43-ABA6-FFF341C6B3D8}" srcOrd="0" destOrd="0" parTransId="{FEC734A4-D1AD-4026-9ADB-490C5A3BCD46}" sibTransId="{C2C4945A-4326-442C-8208-6CD424685F34}"/>
    <dgm:cxn modelId="{F71A28E6-2DB1-4DE6-ACAF-03930E4BC1A4}" type="presOf" srcId="{64DE9026-8BA6-43B9-8398-9E45F728F237}" destId="{DAD02E5E-ADF7-4784-82DD-115B60E4DAE5}" srcOrd="0" destOrd="0" presId="urn:microsoft.com/office/officeart/2016/7/layout/LinearBlockProcessNumbered"/>
    <dgm:cxn modelId="{63244ACE-0E7F-4FF4-AF04-4CED1D991F48}" type="presParOf" srcId="{E9836D93-5DCA-4B89-A8A4-931C3FEDA4C5}" destId="{1CDD58B1-DF2C-423E-8411-BE5AA71216F0}" srcOrd="0" destOrd="0" presId="urn:microsoft.com/office/officeart/2016/7/layout/LinearBlockProcessNumbered"/>
    <dgm:cxn modelId="{B7A0C6A6-7E6B-4ADD-A479-B17AABF7500B}" type="presParOf" srcId="{1CDD58B1-DF2C-423E-8411-BE5AA71216F0}" destId="{F20D97B7-9AB6-46EE-AE86-77B17BB6714B}" srcOrd="0" destOrd="0" presId="urn:microsoft.com/office/officeart/2016/7/layout/LinearBlockProcessNumbered"/>
    <dgm:cxn modelId="{C1242A7D-F233-4F9B-8135-C025BD74A58C}" type="presParOf" srcId="{1CDD58B1-DF2C-423E-8411-BE5AA71216F0}" destId="{7784C80E-DE6E-4396-A1A9-82D8461E86D2}" srcOrd="1" destOrd="0" presId="urn:microsoft.com/office/officeart/2016/7/layout/LinearBlockProcessNumbered"/>
    <dgm:cxn modelId="{55B42244-B868-4266-AF9B-595C4F5BC466}" type="presParOf" srcId="{1CDD58B1-DF2C-423E-8411-BE5AA71216F0}" destId="{828EB561-660F-4FD5-975F-80DCE4EF5C5C}" srcOrd="2" destOrd="0" presId="urn:microsoft.com/office/officeart/2016/7/layout/LinearBlockProcessNumbered"/>
    <dgm:cxn modelId="{7F16314D-FC0D-47F3-9AC2-109FDFC8E811}" type="presParOf" srcId="{E9836D93-5DCA-4B89-A8A4-931C3FEDA4C5}" destId="{D34629D2-441E-47FB-9730-4FDABC5A885A}" srcOrd="1" destOrd="0" presId="urn:microsoft.com/office/officeart/2016/7/layout/LinearBlockProcessNumbered"/>
    <dgm:cxn modelId="{CEB6EE08-2C8F-45F0-AB5C-A25944C835A9}" type="presParOf" srcId="{E9836D93-5DCA-4B89-A8A4-931C3FEDA4C5}" destId="{916DFFA6-0609-4FAE-92DB-6D6485DE3870}" srcOrd="2" destOrd="0" presId="urn:microsoft.com/office/officeart/2016/7/layout/LinearBlockProcessNumbered"/>
    <dgm:cxn modelId="{7807B083-FEE1-4461-9372-BDFD2918127D}" type="presParOf" srcId="{916DFFA6-0609-4FAE-92DB-6D6485DE3870}" destId="{59E949DC-9107-4458-8423-02BF28EE40E5}" srcOrd="0" destOrd="0" presId="urn:microsoft.com/office/officeart/2016/7/layout/LinearBlockProcessNumbered"/>
    <dgm:cxn modelId="{7829DA5D-FAD7-4799-A957-F8C111D74DD1}" type="presParOf" srcId="{916DFFA6-0609-4FAE-92DB-6D6485DE3870}" destId="{2F933B22-DF7A-450F-BA26-2066A54A2E3C}" srcOrd="1" destOrd="0" presId="urn:microsoft.com/office/officeart/2016/7/layout/LinearBlockProcessNumbered"/>
    <dgm:cxn modelId="{21172AF8-CFE4-423D-AFAA-59260E035C4E}" type="presParOf" srcId="{916DFFA6-0609-4FAE-92DB-6D6485DE3870}" destId="{F4A85BB9-D3D8-40EB-83A0-65403DF6B97C}" srcOrd="2" destOrd="0" presId="urn:microsoft.com/office/officeart/2016/7/layout/LinearBlockProcessNumbered"/>
    <dgm:cxn modelId="{3922A445-647C-442C-B270-54438D7D6AF6}" type="presParOf" srcId="{E9836D93-5DCA-4B89-A8A4-931C3FEDA4C5}" destId="{5FF01095-6B41-45BA-9715-74CAB9224979}" srcOrd="3" destOrd="0" presId="urn:microsoft.com/office/officeart/2016/7/layout/LinearBlockProcessNumbered"/>
    <dgm:cxn modelId="{B652F387-586B-47F2-9675-22EB566D9E01}" type="presParOf" srcId="{E9836D93-5DCA-4B89-A8A4-931C3FEDA4C5}" destId="{67C85B06-A74F-4FF0-AC4F-0EEA6928F225}" srcOrd="4" destOrd="0" presId="urn:microsoft.com/office/officeart/2016/7/layout/LinearBlockProcessNumbered"/>
    <dgm:cxn modelId="{6AED5277-5DA1-4820-AE54-4B261E8938B6}" type="presParOf" srcId="{67C85B06-A74F-4FF0-AC4F-0EEA6928F225}" destId="{3BB9E0C3-8619-42FE-B022-44FA56053904}" srcOrd="0" destOrd="0" presId="urn:microsoft.com/office/officeart/2016/7/layout/LinearBlockProcessNumbered"/>
    <dgm:cxn modelId="{D81126BE-D70D-4BC9-B8A0-8693CAC753E6}" type="presParOf" srcId="{67C85B06-A74F-4FF0-AC4F-0EEA6928F225}" destId="{96E48A1B-27DE-4E58-A1C8-D26E6A1C8A70}" srcOrd="1" destOrd="0" presId="urn:microsoft.com/office/officeart/2016/7/layout/LinearBlockProcessNumbered"/>
    <dgm:cxn modelId="{7C4D395B-B604-4AFE-984C-4886DA6A66D3}" type="presParOf" srcId="{67C85B06-A74F-4FF0-AC4F-0EEA6928F225}" destId="{B49265C1-E148-45EA-ADC1-AB2FC888C4B4}" srcOrd="2" destOrd="0" presId="urn:microsoft.com/office/officeart/2016/7/layout/LinearBlockProcessNumbered"/>
    <dgm:cxn modelId="{72B6B80F-1B00-42C5-96D0-BBF849FA1217}" type="presParOf" srcId="{E9836D93-5DCA-4B89-A8A4-931C3FEDA4C5}" destId="{A2C5CB4A-5EF8-4FE9-864B-D92DDB605B5A}" srcOrd="5" destOrd="0" presId="urn:microsoft.com/office/officeart/2016/7/layout/LinearBlockProcessNumbered"/>
    <dgm:cxn modelId="{C9BD89BA-389E-46F5-BDDA-584227C2220C}" type="presParOf" srcId="{E9836D93-5DCA-4B89-A8A4-931C3FEDA4C5}" destId="{22F6860C-A3F0-4DE3-9C0E-7799CAD82A02}" srcOrd="6" destOrd="0" presId="urn:microsoft.com/office/officeart/2016/7/layout/LinearBlockProcessNumbered"/>
    <dgm:cxn modelId="{C6F90AA4-B760-48D0-BDA0-58B6EA9C3B08}" type="presParOf" srcId="{22F6860C-A3F0-4DE3-9C0E-7799CAD82A02}" destId="{DAD02E5E-ADF7-4784-82DD-115B60E4DAE5}" srcOrd="0" destOrd="0" presId="urn:microsoft.com/office/officeart/2016/7/layout/LinearBlockProcessNumbered"/>
    <dgm:cxn modelId="{31DC653E-AC9A-49F6-83B3-A4A6576BFB86}" type="presParOf" srcId="{22F6860C-A3F0-4DE3-9C0E-7799CAD82A02}" destId="{913218F3-D62C-4F1B-A691-1E9CE68116B6}" srcOrd="1" destOrd="0" presId="urn:microsoft.com/office/officeart/2016/7/layout/LinearBlockProcessNumbered"/>
    <dgm:cxn modelId="{6D57F59F-33F6-4BB7-83C0-97F13650C5E1}" type="presParOf" srcId="{22F6860C-A3F0-4DE3-9C0E-7799CAD82A02}" destId="{620A3084-F967-42F1-8AD0-BF4C8ECCC00F}" srcOrd="2" destOrd="0" presId="urn:microsoft.com/office/officeart/2016/7/layout/LinearBlockProcessNumbered"/>
    <dgm:cxn modelId="{0EC6035C-7088-416A-9026-B2E4D828AFB3}" type="presParOf" srcId="{E9836D93-5DCA-4B89-A8A4-931C3FEDA4C5}" destId="{EE212A85-CB26-4D0F-9C2A-AB4561742467}" srcOrd="7" destOrd="0" presId="urn:microsoft.com/office/officeart/2016/7/layout/LinearBlockProcessNumbered"/>
    <dgm:cxn modelId="{81739BB9-A286-4A8C-8C51-B125CD5832F1}" type="presParOf" srcId="{E9836D93-5DCA-4B89-A8A4-931C3FEDA4C5}" destId="{4D3759C2-3FD5-4090-9D2B-50EA2377C2A8}" srcOrd="8" destOrd="0" presId="urn:microsoft.com/office/officeart/2016/7/layout/LinearBlockProcessNumbered"/>
    <dgm:cxn modelId="{914871E0-B30A-4005-9142-7C578115AA17}" type="presParOf" srcId="{4D3759C2-3FD5-4090-9D2B-50EA2377C2A8}" destId="{AA38AE72-A8F9-4110-B663-36F447D9850E}" srcOrd="0" destOrd="0" presId="urn:microsoft.com/office/officeart/2016/7/layout/LinearBlockProcessNumbered"/>
    <dgm:cxn modelId="{E7A625D6-9E79-4540-B00A-17E554B08B6E}" type="presParOf" srcId="{4D3759C2-3FD5-4090-9D2B-50EA2377C2A8}" destId="{C63CFD0C-D0CF-4800-B2F6-425165A1DAD4}" srcOrd="1" destOrd="0" presId="urn:microsoft.com/office/officeart/2016/7/layout/LinearBlockProcessNumbered"/>
    <dgm:cxn modelId="{31C3AD22-A19E-4A08-863E-FC2AFBBF714E}" type="presParOf" srcId="{4D3759C2-3FD5-4090-9D2B-50EA2377C2A8}" destId="{F5CC78B3-A473-4112-9255-D6A02FFB3A47}" srcOrd="2" destOrd="0" presId="urn:microsoft.com/office/officeart/2016/7/layout/LinearBlockProcessNumbered"/>
    <dgm:cxn modelId="{47C02D0B-EC01-4357-99F2-629220E4E085}" type="presParOf" srcId="{E9836D93-5DCA-4B89-A8A4-931C3FEDA4C5}" destId="{04CE5D40-E15F-4768-BCFE-CD8F801D0006}" srcOrd="9" destOrd="0" presId="urn:microsoft.com/office/officeart/2016/7/layout/LinearBlockProcessNumbered"/>
    <dgm:cxn modelId="{D1D6CE89-6811-4D94-B97C-C9379D273BE3}" type="presParOf" srcId="{E9836D93-5DCA-4B89-A8A4-931C3FEDA4C5}" destId="{5CAA629B-6E5B-45F5-8E05-A5CCE8212F9F}" srcOrd="10" destOrd="0" presId="urn:microsoft.com/office/officeart/2016/7/layout/LinearBlockProcessNumbered"/>
    <dgm:cxn modelId="{5350D182-ACFA-4648-A957-B6F8388535CD}" type="presParOf" srcId="{5CAA629B-6E5B-45F5-8E05-A5CCE8212F9F}" destId="{21209044-5039-47AA-84F1-5F696A8DBE68}" srcOrd="0" destOrd="0" presId="urn:microsoft.com/office/officeart/2016/7/layout/LinearBlockProcessNumbered"/>
    <dgm:cxn modelId="{9BBC7921-63BE-4E10-877F-AEE1807454AA}" type="presParOf" srcId="{5CAA629B-6E5B-45F5-8E05-A5CCE8212F9F}" destId="{09E0C4CA-D620-430E-8D54-666AADB05AB3}" srcOrd="1" destOrd="0" presId="urn:microsoft.com/office/officeart/2016/7/layout/LinearBlockProcessNumbered"/>
    <dgm:cxn modelId="{51A95BF8-517A-411F-AEA3-AD01CE1B82E1}" type="presParOf" srcId="{5CAA629B-6E5B-45F5-8E05-A5CCE8212F9F}" destId="{426D4B6F-41EB-43BC-B674-4D569F6F4286}" srcOrd="2" destOrd="0" presId="urn:microsoft.com/office/officeart/2016/7/layout/LinearBlockProcessNumbered"/>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93B7849A-F706-4D96-B2B6-164DA59B60AC}" type="doc">
      <dgm:prSet loTypeId="urn:microsoft.com/office/officeart/2016/7/layout/RepeatingBendingProcessNew" loCatId="process" qsTypeId="urn:microsoft.com/office/officeart/2005/8/quickstyle/simple1" qsCatId="simple" csTypeId="urn:microsoft.com/office/officeart/2005/8/colors/colorful1" csCatId="colorful"/>
      <dgm:spPr/>
      <dgm:t>
        <a:bodyPr/>
        <a:lstStyle/>
        <a:p>
          <a:endParaRPr lang="en-US"/>
        </a:p>
      </dgm:t>
    </dgm:pt>
    <dgm:pt modelId="{1B454341-5570-47BB-BC4F-14D1E6B66C12}">
      <dgm:prSet/>
      <dgm:spPr/>
      <dgm:t>
        <a:bodyPr/>
        <a:lstStyle/>
        <a:p>
          <a:r>
            <a:rPr lang="es-ES" dirty="0"/>
            <a:t>1. Investigar otras posibles soluciones en el mercado. </a:t>
          </a:r>
          <a:endParaRPr lang="en-US" dirty="0"/>
        </a:p>
      </dgm:t>
    </dgm:pt>
    <dgm:pt modelId="{92B744CA-8580-4325-B2B9-1B4B67D2424E}" type="parTrans" cxnId="{2C1E866A-1E75-473D-9CBA-F0F3FB74FF97}">
      <dgm:prSet/>
      <dgm:spPr/>
      <dgm:t>
        <a:bodyPr/>
        <a:lstStyle/>
        <a:p>
          <a:endParaRPr lang="en-US"/>
        </a:p>
      </dgm:t>
    </dgm:pt>
    <dgm:pt modelId="{52B24405-5168-4648-8360-9EEB86FDF214}" type="sibTrans" cxnId="{2C1E866A-1E75-473D-9CBA-F0F3FB74FF97}">
      <dgm:prSet/>
      <dgm:spPr/>
      <dgm:t>
        <a:bodyPr/>
        <a:lstStyle/>
        <a:p>
          <a:endParaRPr lang="en-US"/>
        </a:p>
      </dgm:t>
    </dgm:pt>
    <dgm:pt modelId="{EB880792-09B5-4665-9E68-BA392C9F32E9}">
      <dgm:prSet/>
      <dgm:spPr/>
      <dgm:t>
        <a:bodyPr/>
        <a:lstStyle/>
        <a:p>
          <a:r>
            <a:rPr lang="es-ES" dirty="0"/>
            <a:t>2. Investigar y definir que son los algoritmos evolutivos y redes neuronales convolucionales. </a:t>
          </a:r>
          <a:endParaRPr lang="en-US" dirty="0"/>
        </a:p>
      </dgm:t>
    </dgm:pt>
    <dgm:pt modelId="{4F180F38-5E49-40F3-96F4-81DF68FFAF55}" type="parTrans" cxnId="{8F3D83D0-F276-4B0E-A99A-989530410CF8}">
      <dgm:prSet/>
      <dgm:spPr/>
      <dgm:t>
        <a:bodyPr/>
        <a:lstStyle/>
        <a:p>
          <a:endParaRPr lang="en-US"/>
        </a:p>
      </dgm:t>
    </dgm:pt>
    <dgm:pt modelId="{B4414EC0-2E6C-485D-9381-422E7465EEC5}" type="sibTrans" cxnId="{8F3D83D0-F276-4B0E-A99A-989530410CF8}">
      <dgm:prSet/>
      <dgm:spPr/>
      <dgm:t>
        <a:bodyPr/>
        <a:lstStyle/>
        <a:p>
          <a:endParaRPr lang="en-US"/>
        </a:p>
      </dgm:t>
    </dgm:pt>
    <dgm:pt modelId="{24905221-A5F3-4DF3-9F07-F10CC2D63B0C}">
      <dgm:prSet/>
      <dgm:spPr/>
      <dgm:t>
        <a:bodyPr/>
        <a:lstStyle/>
        <a:p>
          <a:r>
            <a:rPr lang="es-ES" dirty="0"/>
            <a:t>3. Desarrollar una arquitectura de redes neuronales, que permita generar un modelo en base a un vector. </a:t>
          </a:r>
          <a:endParaRPr lang="en-US" dirty="0"/>
        </a:p>
      </dgm:t>
    </dgm:pt>
    <dgm:pt modelId="{444B8C62-F35A-484E-9905-FB0C5F06E9A2}" type="parTrans" cxnId="{98E01AFD-8274-4A70-A502-7A988BB51E6A}">
      <dgm:prSet/>
      <dgm:spPr/>
      <dgm:t>
        <a:bodyPr/>
        <a:lstStyle/>
        <a:p>
          <a:endParaRPr lang="en-US"/>
        </a:p>
      </dgm:t>
    </dgm:pt>
    <dgm:pt modelId="{9B63C9A3-0D2A-42AB-BB12-D70DCED4D140}" type="sibTrans" cxnId="{98E01AFD-8274-4A70-A502-7A988BB51E6A}">
      <dgm:prSet/>
      <dgm:spPr/>
      <dgm:t>
        <a:bodyPr/>
        <a:lstStyle/>
        <a:p>
          <a:endParaRPr lang="en-US"/>
        </a:p>
      </dgm:t>
    </dgm:pt>
    <dgm:pt modelId="{9F4A99F0-E9F8-4625-87E5-817190E3BB4A}">
      <dgm:prSet/>
      <dgm:spPr/>
      <dgm:t>
        <a:bodyPr/>
        <a:lstStyle/>
        <a:p>
          <a:r>
            <a:rPr lang="es-ES"/>
            <a:t>4. Desarrollar un algoritmo evolutivo que permita ir cruzando y mutando las diferentes arquitecturas. </a:t>
          </a:r>
          <a:endParaRPr lang="en-US"/>
        </a:p>
      </dgm:t>
    </dgm:pt>
    <dgm:pt modelId="{445334EA-C530-4BEF-8DAC-423F6059860B}" type="parTrans" cxnId="{3551716F-39A0-45A9-BEBF-F3C8A86A8FE6}">
      <dgm:prSet/>
      <dgm:spPr/>
      <dgm:t>
        <a:bodyPr/>
        <a:lstStyle/>
        <a:p>
          <a:endParaRPr lang="en-US"/>
        </a:p>
      </dgm:t>
    </dgm:pt>
    <dgm:pt modelId="{CDFB3DF8-B5D7-4E10-BEE9-48210709382E}" type="sibTrans" cxnId="{3551716F-39A0-45A9-BEBF-F3C8A86A8FE6}">
      <dgm:prSet/>
      <dgm:spPr/>
      <dgm:t>
        <a:bodyPr/>
        <a:lstStyle/>
        <a:p>
          <a:endParaRPr lang="en-US"/>
        </a:p>
      </dgm:t>
    </dgm:pt>
    <dgm:pt modelId="{CA67312E-47A1-4085-887D-4ACFF389B301}">
      <dgm:prSet/>
      <dgm:spPr/>
      <dgm:t>
        <a:bodyPr/>
        <a:lstStyle/>
        <a:p>
          <a:r>
            <a:rPr lang="es-ES"/>
            <a:t>5. Desarrollar una interfaz en REACT. </a:t>
          </a:r>
          <a:endParaRPr lang="en-US"/>
        </a:p>
      </dgm:t>
    </dgm:pt>
    <dgm:pt modelId="{66F25F63-3FE1-4EF1-8623-8D99BE3A49D7}" type="parTrans" cxnId="{326299BD-F12F-42B4-996D-7F1245278957}">
      <dgm:prSet/>
      <dgm:spPr/>
      <dgm:t>
        <a:bodyPr/>
        <a:lstStyle/>
        <a:p>
          <a:endParaRPr lang="en-US"/>
        </a:p>
      </dgm:t>
    </dgm:pt>
    <dgm:pt modelId="{F397C8DF-6B0F-4E89-9326-DF7D019A4255}" type="sibTrans" cxnId="{326299BD-F12F-42B4-996D-7F1245278957}">
      <dgm:prSet/>
      <dgm:spPr/>
      <dgm:t>
        <a:bodyPr/>
        <a:lstStyle/>
        <a:p>
          <a:endParaRPr lang="en-US"/>
        </a:p>
      </dgm:t>
    </dgm:pt>
    <dgm:pt modelId="{4D0FAD7C-E0DC-4298-A49A-DE3A0B36F45D}">
      <dgm:prSet/>
      <dgm:spPr/>
      <dgm:t>
        <a:bodyPr/>
        <a:lstStyle/>
        <a:p>
          <a:r>
            <a:rPr lang="es-ES" dirty="0"/>
            <a:t>6. Desarrollar una arquitectura REST-API para combinar el backend con el frontend.</a:t>
          </a:r>
          <a:endParaRPr lang="en-US" dirty="0"/>
        </a:p>
      </dgm:t>
    </dgm:pt>
    <dgm:pt modelId="{8B6B509E-3579-45C4-B297-2974C7FA529F}" type="parTrans" cxnId="{25976371-111F-42A5-AD7F-F68D9004F5F4}">
      <dgm:prSet/>
      <dgm:spPr/>
      <dgm:t>
        <a:bodyPr/>
        <a:lstStyle/>
        <a:p>
          <a:endParaRPr lang="en-US"/>
        </a:p>
      </dgm:t>
    </dgm:pt>
    <dgm:pt modelId="{437D4BCD-EEA8-4621-B2A1-B728BB76FB35}" type="sibTrans" cxnId="{25976371-111F-42A5-AD7F-F68D9004F5F4}">
      <dgm:prSet/>
      <dgm:spPr/>
      <dgm:t>
        <a:bodyPr/>
        <a:lstStyle/>
        <a:p>
          <a:endParaRPr lang="en-US"/>
        </a:p>
      </dgm:t>
    </dgm:pt>
    <dgm:pt modelId="{7AC13D34-B598-4D49-B872-75E3C6452E96}" type="pres">
      <dgm:prSet presAssocID="{93B7849A-F706-4D96-B2B6-164DA59B60AC}" presName="Name0" presStyleCnt="0">
        <dgm:presLayoutVars>
          <dgm:dir/>
          <dgm:resizeHandles val="exact"/>
        </dgm:presLayoutVars>
      </dgm:prSet>
      <dgm:spPr/>
    </dgm:pt>
    <dgm:pt modelId="{0040883A-B2C3-4E10-A7B4-1CA8D48CBB1E}" type="pres">
      <dgm:prSet presAssocID="{1B454341-5570-47BB-BC4F-14D1E6B66C12}" presName="node" presStyleLbl="node1" presStyleIdx="0" presStyleCnt="6">
        <dgm:presLayoutVars>
          <dgm:bulletEnabled val="1"/>
        </dgm:presLayoutVars>
      </dgm:prSet>
      <dgm:spPr/>
    </dgm:pt>
    <dgm:pt modelId="{8C16DAA5-86D3-4DD6-A30E-2E258480AB26}" type="pres">
      <dgm:prSet presAssocID="{52B24405-5168-4648-8360-9EEB86FDF214}" presName="sibTrans" presStyleLbl="sibTrans1D1" presStyleIdx="0" presStyleCnt="5"/>
      <dgm:spPr/>
    </dgm:pt>
    <dgm:pt modelId="{556B8D98-528F-4C51-9748-89DEAE9B809E}" type="pres">
      <dgm:prSet presAssocID="{52B24405-5168-4648-8360-9EEB86FDF214}" presName="connectorText" presStyleLbl="sibTrans1D1" presStyleIdx="0" presStyleCnt="5"/>
      <dgm:spPr/>
    </dgm:pt>
    <dgm:pt modelId="{4B798E02-B447-4D15-8D23-49D2D27B1DB0}" type="pres">
      <dgm:prSet presAssocID="{EB880792-09B5-4665-9E68-BA392C9F32E9}" presName="node" presStyleLbl="node1" presStyleIdx="1" presStyleCnt="6">
        <dgm:presLayoutVars>
          <dgm:bulletEnabled val="1"/>
        </dgm:presLayoutVars>
      </dgm:prSet>
      <dgm:spPr/>
    </dgm:pt>
    <dgm:pt modelId="{FDDB3C94-C217-4729-AF79-D6FB01FB42D8}" type="pres">
      <dgm:prSet presAssocID="{B4414EC0-2E6C-485D-9381-422E7465EEC5}" presName="sibTrans" presStyleLbl="sibTrans1D1" presStyleIdx="1" presStyleCnt="5"/>
      <dgm:spPr/>
    </dgm:pt>
    <dgm:pt modelId="{50EB2CBF-E0F6-43B0-9A1C-B3E8FF59B8A8}" type="pres">
      <dgm:prSet presAssocID="{B4414EC0-2E6C-485D-9381-422E7465EEC5}" presName="connectorText" presStyleLbl="sibTrans1D1" presStyleIdx="1" presStyleCnt="5"/>
      <dgm:spPr/>
    </dgm:pt>
    <dgm:pt modelId="{61AC8DDE-8B3D-41F5-956A-402118722AC4}" type="pres">
      <dgm:prSet presAssocID="{24905221-A5F3-4DF3-9F07-F10CC2D63B0C}" presName="node" presStyleLbl="node1" presStyleIdx="2" presStyleCnt="6">
        <dgm:presLayoutVars>
          <dgm:bulletEnabled val="1"/>
        </dgm:presLayoutVars>
      </dgm:prSet>
      <dgm:spPr/>
    </dgm:pt>
    <dgm:pt modelId="{27CBA514-2C67-4D8E-B0E5-8D8E8E3855FF}" type="pres">
      <dgm:prSet presAssocID="{9B63C9A3-0D2A-42AB-BB12-D70DCED4D140}" presName="sibTrans" presStyleLbl="sibTrans1D1" presStyleIdx="2" presStyleCnt="5"/>
      <dgm:spPr/>
    </dgm:pt>
    <dgm:pt modelId="{C9DDFF58-8CA3-4428-95DA-719574258EEF}" type="pres">
      <dgm:prSet presAssocID="{9B63C9A3-0D2A-42AB-BB12-D70DCED4D140}" presName="connectorText" presStyleLbl="sibTrans1D1" presStyleIdx="2" presStyleCnt="5"/>
      <dgm:spPr/>
    </dgm:pt>
    <dgm:pt modelId="{068E38A6-96E1-4A4A-9C3C-3CE86355D4AC}" type="pres">
      <dgm:prSet presAssocID="{9F4A99F0-E9F8-4625-87E5-817190E3BB4A}" presName="node" presStyleLbl="node1" presStyleIdx="3" presStyleCnt="6">
        <dgm:presLayoutVars>
          <dgm:bulletEnabled val="1"/>
        </dgm:presLayoutVars>
      </dgm:prSet>
      <dgm:spPr/>
    </dgm:pt>
    <dgm:pt modelId="{C87BDC59-6808-4285-B200-D9EA88370D00}" type="pres">
      <dgm:prSet presAssocID="{CDFB3DF8-B5D7-4E10-BEE9-48210709382E}" presName="sibTrans" presStyleLbl="sibTrans1D1" presStyleIdx="3" presStyleCnt="5"/>
      <dgm:spPr/>
    </dgm:pt>
    <dgm:pt modelId="{BDEE684A-69D7-4C34-86DF-19A5CA01964D}" type="pres">
      <dgm:prSet presAssocID="{CDFB3DF8-B5D7-4E10-BEE9-48210709382E}" presName="connectorText" presStyleLbl="sibTrans1D1" presStyleIdx="3" presStyleCnt="5"/>
      <dgm:spPr/>
    </dgm:pt>
    <dgm:pt modelId="{BDAABC61-626D-4AEA-AB31-F34BB4A13BC7}" type="pres">
      <dgm:prSet presAssocID="{CA67312E-47A1-4085-887D-4ACFF389B301}" presName="node" presStyleLbl="node1" presStyleIdx="4" presStyleCnt="6">
        <dgm:presLayoutVars>
          <dgm:bulletEnabled val="1"/>
        </dgm:presLayoutVars>
      </dgm:prSet>
      <dgm:spPr/>
    </dgm:pt>
    <dgm:pt modelId="{083B7564-FF8C-47D8-A510-DA54F4257ED9}" type="pres">
      <dgm:prSet presAssocID="{F397C8DF-6B0F-4E89-9326-DF7D019A4255}" presName="sibTrans" presStyleLbl="sibTrans1D1" presStyleIdx="4" presStyleCnt="5"/>
      <dgm:spPr/>
    </dgm:pt>
    <dgm:pt modelId="{6AE22D87-DF0E-4651-98D5-5084ACE14283}" type="pres">
      <dgm:prSet presAssocID="{F397C8DF-6B0F-4E89-9326-DF7D019A4255}" presName="connectorText" presStyleLbl="sibTrans1D1" presStyleIdx="4" presStyleCnt="5"/>
      <dgm:spPr/>
    </dgm:pt>
    <dgm:pt modelId="{CC14C9E8-5DAE-4F2E-8433-DF994EC14D87}" type="pres">
      <dgm:prSet presAssocID="{4D0FAD7C-E0DC-4298-A49A-DE3A0B36F45D}" presName="node" presStyleLbl="node1" presStyleIdx="5" presStyleCnt="6">
        <dgm:presLayoutVars>
          <dgm:bulletEnabled val="1"/>
        </dgm:presLayoutVars>
      </dgm:prSet>
      <dgm:spPr/>
    </dgm:pt>
  </dgm:ptLst>
  <dgm:cxnLst>
    <dgm:cxn modelId="{FF0F7F1D-6BD6-4D94-BD2B-121960292C69}" type="presOf" srcId="{1B454341-5570-47BB-BC4F-14D1E6B66C12}" destId="{0040883A-B2C3-4E10-A7B4-1CA8D48CBB1E}" srcOrd="0" destOrd="0" presId="urn:microsoft.com/office/officeart/2016/7/layout/RepeatingBendingProcessNew"/>
    <dgm:cxn modelId="{DADCA622-CFBE-4992-9693-93E748DD1939}" type="presOf" srcId="{F397C8DF-6B0F-4E89-9326-DF7D019A4255}" destId="{6AE22D87-DF0E-4651-98D5-5084ACE14283}" srcOrd="1" destOrd="0" presId="urn:microsoft.com/office/officeart/2016/7/layout/RepeatingBendingProcessNew"/>
    <dgm:cxn modelId="{13166331-6AD7-4008-8C42-61274BFBF3E9}" type="presOf" srcId="{EB880792-09B5-4665-9E68-BA392C9F32E9}" destId="{4B798E02-B447-4D15-8D23-49D2D27B1DB0}" srcOrd="0" destOrd="0" presId="urn:microsoft.com/office/officeart/2016/7/layout/RepeatingBendingProcessNew"/>
    <dgm:cxn modelId="{B0961237-E2F8-43AF-989A-FC74B9374197}" type="presOf" srcId="{B4414EC0-2E6C-485D-9381-422E7465EEC5}" destId="{FDDB3C94-C217-4729-AF79-D6FB01FB42D8}" srcOrd="0" destOrd="0" presId="urn:microsoft.com/office/officeart/2016/7/layout/RepeatingBendingProcessNew"/>
    <dgm:cxn modelId="{D0AB7763-891C-4B8F-9434-606B8D5F2E73}" type="presOf" srcId="{4D0FAD7C-E0DC-4298-A49A-DE3A0B36F45D}" destId="{CC14C9E8-5DAE-4F2E-8433-DF994EC14D87}" srcOrd="0" destOrd="0" presId="urn:microsoft.com/office/officeart/2016/7/layout/RepeatingBendingProcessNew"/>
    <dgm:cxn modelId="{2C1E866A-1E75-473D-9CBA-F0F3FB74FF97}" srcId="{93B7849A-F706-4D96-B2B6-164DA59B60AC}" destId="{1B454341-5570-47BB-BC4F-14D1E6B66C12}" srcOrd="0" destOrd="0" parTransId="{92B744CA-8580-4325-B2B9-1B4B67D2424E}" sibTransId="{52B24405-5168-4648-8360-9EEB86FDF214}"/>
    <dgm:cxn modelId="{3551716F-39A0-45A9-BEBF-F3C8A86A8FE6}" srcId="{93B7849A-F706-4D96-B2B6-164DA59B60AC}" destId="{9F4A99F0-E9F8-4625-87E5-817190E3BB4A}" srcOrd="3" destOrd="0" parTransId="{445334EA-C530-4BEF-8DAC-423F6059860B}" sibTransId="{CDFB3DF8-B5D7-4E10-BEE9-48210709382E}"/>
    <dgm:cxn modelId="{25976371-111F-42A5-AD7F-F68D9004F5F4}" srcId="{93B7849A-F706-4D96-B2B6-164DA59B60AC}" destId="{4D0FAD7C-E0DC-4298-A49A-DE3A0B36F45D}" srcOrd="5" destOrd="0" parTransId="{8B6B509E-3579-45C4-B297-2974C7FA529F}" sibTransId="{437D4BCD-EEA8-4621-B2A1-B728BB76FB35}"/>
    <dgm:cxn modelId="{22CD5C75-F5ED-4574-80A1-3A5F6AC06263}" type="presOf" srcId="{52B24405-5168-4648-8360-9EEB86FDF214}" destId="{556B8D98-528F-4C51-9748-89DEAE9B809E}" srcOrd="1" destOrd="0" presId="urn:microsoft.com/office/officeart/2016/7/layout/RepeatingBendingProcessNew"/>
    <dgm:cxn modelId="{23A44157-DE91-4720-ACA1-D9923419FFA2}" type="presOf" srcId="{9B63C9A3-0D2A-42AB-BB12-D70DCED4D140}" destId="{27CBA514-2C67-4D8E-B0E5-8D8E8E3855FF}" srcOrd="0" destOrd="0" presId="urn:microsoft.com/office/officeart/2016/7/layout/RepeatingBendingProcessNew"/>
    <dgm:cxn modelId="{00AA905A-B568-42D1-B33B-FB567813121C}" type="presOf" srcId="{24905221-A5F3-4DF3-9F07-F10CC2D63B0C}" destId="{61AC8DDE-8B3D-41F5-956A-402118722AC4}" srcOrd="0" destOrd="0" presId="urn:microsoft.com/office/officeart/2016/7/layout/RepeatingBendingProcessNew"/>
    <dgm:cxn modelId="{456E4C83-FD37-41DD-8363-83DDC38BF6D0}" type="presOf" srcId="{9B63C9A3-0D2A-42AB-BB12-D70DCED4D140}" destId="{C9DDFF58-8CA3-4428-95DA-719574258EEF}" srcOrd="1" destOrd="0" presId="urn:microsoft.com/office/officeart/2016/7/layout/RepeatingBendingProcessNew"/>
    <dgm:cxn modelId="{8E9DA48A-B7DB-4703-864B-0EE5AD29A1B9}" type="presOf" srcId="{CA67312E-47A1-4085-887D-4ACFF389B301}" destId="{BDAABC61-626D-4AEA-AB31-F34BB4A13BC7}" srcOrd="0" destOrd="0" presId="urn:microsoft.com/office/officeart/2016/7/layout/RepeatingBendingProcessNew"/>
    <dgm:cxn modelId="{2FB4298C-F088-472A-B0C4-813782935311}" type="presOf" srcId="{9F4A99F0-E9F8-4625-87E5-817190E3BB4A}" destId="{068E38A6-96E1-4A4A-9C3C-3CE86355D4AC}" srcOrd="0" destOrd="0" presId="urn:microsoft.com/office/officeart/2016/7/layout/RepeatingBendingProcessNew"/>
    <dgm:cxn modelId="{C177BDA5-6A70-4C9E-969D-D59CFB8E7F90}" type="presOf" srcId="{CDFB3DF8-B5D7-4E10-BEE9-48210709382E}" destId="{C87BDC59-6808-4285-B200-D9EA88370D00}" srcOrd="0" destOrd="0" presId="urn:microsoft.com/office/officeart/2016/7/layout/RepeatingBendingProcessNew"/>
    <dgm:cxn modelId="{FE78D1AC-6360-4859-AD5F-AEC593FB4218}" type="presOf" srcId="{B4414EC0-2E6C-485D-9381-422E7465EEC5}" destId="{50EB2CBF-E0F6-43B0-9A1C-B3E8FF59B8A8}" srcOrd="1" destOrd="0" presId="urn:microsoft.com/office/officeart/2016/7/layout/RepeatingBendingProcessNew"/>
    <dgm:cxn modelId="{AACE50B0-593E-40B6-9827-D4060290949E}" type="presOf" srcId="{52B24405-5168-4648-8360-9EEB86FDF214}" destId="{8C16DAA5-86D3-4DD6-A30E-2E258480AB26}" srcOrd="0" destOrd="0" presId="urn:microsoft.com/office/officeart/2016/7/layout/RepeatingBendingProcessNew"/>
    <dgm:cxn modelId="{8328DEB5-18E3-4497-A1CF-1A6952F16772}" type="presOf" srcId="{93B7849A-F706-4D96-B2B6-164DA59B60AC}" destId="{7AC13D34-B598-4D49-B872-75E3C6452E96}" srcOrd="0" destOrd="0" presId="urn:microsoft.com/office/officeart/2016/7/layout/RepeatingBendingProcessNew"/>
    <dgm:cxn modelId="{326299BD-F12F-42B4-996D-7F1245278957}" srcId="{93B7849A-F706-4D96-B2B6-164DA59B60AC}" destId="{CA67312E-47A1-4085-887D-4ACFF389B301}" srcOrd="4" destOrd="0" parTransId="{66F25F63-3FE1-4EF1-8623-8D99BE3A49D7}" sibTransId="{F397C8DF-6B0F-4E89-9326-DF7D019A4255}"/>
    <dgm:cxn modelId="{8F3D83D0-F276-4B0E-A99A-989530410CF8}" srcId="{93B7849A-F706-4D96-B2B6-164DA59B60AC}" destId="{EB880792-09B5-4665-9E68-BA392C9F32E9}" srcOrd="1" destOrd="0" parTransId="{4F180F38-5E49-40F3-96F4-81DF68FFAF55}" sibTransId="{B4414EC0-2E6C-485D-9381-422E7465EEC5}"/>
    <dgm:cxn modelId="{8D73B6D0-3DBF-4C80-8282-8688A4293821}" type="presOf" srcId="{CDFB3DF8-B5D7-4E10-BEE9-48210709382E}" destId="{BDEE684A-69D7-4C34-86DF-19A5CA01964D}" srcOrd="1" destOrd="0" presId="urn:microsoft.com/office/officeart/2016/7/layout/RepeatingBendingProcessNew"/>
    <dgm:cxn modelId="{6D3F5FD1-2963-409A-B3E1-DEA474BA7DEA}" type="presOf" srcId="{F397C8DF-6B0F-4E89-9326-DF7D019A4255}" destId="{083B7564-FF8C-47D8-A510-DA54F4257ED9}" srcOrd="0" destOrd="0" presId="urn:microsoft.com/office/officeart/2016/7/layout/RepeatingBendingProcessNew"/>
    <dgm:cxn modelId="{98E01AFD-8274-4A70-A502-7A988BB51E6A}" srcId="{93B7849A-F706-4D96-B2B6-164DA59B60AC}" destId="{24905221-A5F3-4DF3-9F07-F10CC2D63B0C}" srcOrd="2" destOrd="0" parTransId="{444B8C62-F35A-484E-9905-FB0C5F06E9A2}" sibTransId="{9B63C9A3-0D2A-42AB-BB12-D70DCED4D140}"/>
    <dgm:cxn modelId="{D5BE10F5-DD47-4825-9E61-0EE9AD03FAF0}" type="presParOf" srcId="{7AC13D34-B598-4D49-B872-75E3C6452E96}" destId="{0040883A-B2C3-4E10-A7B4-1CA8D48CBB1E}" srcOrd="0" destOrd="0" presId="urn:microsoft.com/office/officeart/2016/7/layout/RepeatingBendingProcessNew"/>
    <dgm:cxn modelId="{26DB8A9C-330C-4C53-BEE3-182FE863CDEB}" type="presParOf" srcId="{7AC13D34-B598-4D49-B872-75E3C6452E96}" destId="{8C16DAA5-86D3-4DD6-A30E-2E258480AB26}" srcOrd="1" destOrd="0" presId="urn:microsoft.com/office/officeart/2016/7/layout/RepeatingBendingProcessNew"/>
    <dgm:cxn modelId="{B9E40B47-613D-43D5-A360-B5F4D5DC896E}" type="presParOf" srcId="{8C16DAA5-86D3-4DD6-A30E-2E258480AB26}" destId="{556B8D98-528F-4C51-9748-89DEAE9B809E}" srcOrd="0" destOrd="0" presId="urn:microsoft.com/office/officeart/2016/7/layout/RepeatingBendingProcessNew"/>
    <dgm:cxn modelId="{8FFD17C4-9D74-4C5C-9BA0-4896C5726420}" type="presParOf" srcId="{7AC13D34-B598-4D49-B872-75E3C6452E96}" destId="{4B798E02-B447-4D15-8D23-49D2D27B1DB0}" srcOrd="2" destOrd="0" presId="urn:microsoft.com/office/officeart/2016/7/layout/RepeatingBendingProcessNew"/>
    <dgm:cxn modelId="{6A8C3C6F-0134-45B0-A249-863DDE0FD303}" type="presParOf" srcId="{7AC13D34-B598-4D49-B872-75E3C6452E96}" destId="{FDDB3C94-C217-4729-AF79-D6FB01FB42D8}" srcOrd="3" destOrd="0" presId="urn:microsoft.com/office/officeart/2016/7/layout/RepeatingBendingProcessNew"/>
    <dgm:cxn modelId="{399FB52D-0E23-45FD-9FBE-3100B402C377}" type="presParOf" srcId="{FDDB3C94-C217-4729-AF79-D6FB01FB42D8}" destId="{50EB2CBF-E0F6-43B0-9A1C-B3E8FF59B8A8}" srcOrd="0" destOrd="0" presId="urn:microsoft.com/office/officeart/2016/7/layout/RepeatingBendingProcessNew"/>
    <dgm:cxn modelId="{5617335D-A00E-4C1F-91DD-5F26C006F7CA}" type="presParOf" srcId="{7AC13D34-B598-4D49-B872-75E3C6452E96}" destId="{61AC8DDE-8B3D-41F5-956A-402118722AC4}" srcOrd="4" destOrd="0" presId="urn:microsoft.com/office/officeart/2016/7/layout/RepeatingBendingProcessNew"/>
    <dgm:cxn modelId="{4C35153C-1709-4AFF-BFDA-780FBF0592DC}" type="presParOf" srcId="{7AC13D34-B598-4D49-B872-75E3C6452E96}" destId="{27CBA514-2C67-4D8E-B0E5-8D8E8E3855FF}" srcOrd="5" destOrd="0" presId="urn:microsoft.com/office/officeart/2016/7/layout/RepeatingBendingProcessNew"/>
    <dgm:cxn modelId="{66D494CD-E68C-46AD-B5B1-756DC3FA51F3}" type="presParOf" srcId="{27CBA514-2C67-4D8E-B0E5-8D8E8E3855FF}" destId="{C9DDFF58-8CA3-4428-95DA-719574258EEF}" srcOrd="0" destOrd="0" presId="urn:microsoft.com/office/officeart/2016/7/layout/RepeatingBendingProcessNew"/>
    <dgm:cxn modelId="{23E9D234-69A3-4094-9307-D8F510D6B650}" type="presParOf" srcId="{7AC13D34-B598-4D49-B872-75E3C6452E96}" destId="{068E38A6-96E1-4A4A-9C3C-3CE86355D4AC}" srcOrd="6" destOrd="0" presId="urn:microsoft.com/office/officeart/2016/7/layout/RepeatingBendingProcessNew"/>
    <dgm:cxn modelId="{ABDEAD47-6A77-4B02-929C-9C77E6A4BFF0}" type="presParOf" srcId="{7AC13D34-B598-4D49-B872-75E3C6452E96}" destId="{C87BDC59-6808-4285-B200-D9EA88370D00}" srcOrd="7" destOrd="0" presId="urn:microsoft.com/office/officeart/2016/7/layout/RepeatingBendingProcessNew"/>
    <dgm:cxn modelId="{C02C276E-0B6B-44BE-8F2D-BDE18207CB29}" type="presParOf" srcId="{C87BDC59-6808-4285-B200-D9EA88370D00}" destId="{BDEE684A-69D7-4C34-86DF-19A5CA01964D}" srcOrd="0" destOrd="0" presId="urn:microsoft.com/office/officeart/2016/7/layout/RepeatingBendingProcessNew"/>
    <dgm:cxn modelId="{4CA0212D-AA4F-4165-91B2-2EEABF74673F}" type="presParOf" srcId="{7AC13D34-B598-4D49-B872-75E3C6452E96}" destId="{BDAABC61-626D-4AEA-AB31-F34BB4A13BC7}" srcOrd="8" destOrd="0" presId="urn:microsoft.com/office/officeart/2016/7/layout/RepeatingBendingProcessNew"/>
    <dgm:cxn modelId="{D3EF33F0-1294-4637-BD2A-1357FAF8111D}" type="presParOf" srcId="{7AC13D34-B598-4D49-B872-75E3C6452E96}" destId="{083B7564-FF8C-47D8-A510-DA54F4257ED9}" srcOrd="9" destOrd="0" presId="urn:microsoft.com/office/officeart/2016/7/layout/RepeatingBendingProcessNew"/>
    <dgm:cxn modelId="{B09D7DFE-AF16-4F83-97E7-F9469008CC00}" type="presParOf" srcId="{083B7564-FF8C-47D8-A510-DA54F4257ED9}" destId="{6AE22D87-DF0E-4651-98D5-5084ACE14283}" srcOrd="0" destOrd="0" presId="urn:microsoft.com/office/officeart/2016/7/layout/RepeatingBendingProcessNew"/>
    <dgm:cxn modelId="{6F7A4313-13C4-44F2-A643-1D958798CFB3}" type="presParOf" srcId="{7AC13D34-B598-4D49-B872-75E3C6452E96}" destId="{CC14C9E8-5DAE-4F2E-8433-DF994EC14D87}"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7B70BC-ADBA-4F75-B00C-F2930DA50880}"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272BF15F-E6ED-41F7-80D6-28BA38C78995}">
      <dgm:prSet/>
      <dgm:spPr>
        <a:solidFill>
          <a:schemeClr val="accent6">
            <a:lumMod val="75000"/>
          </a:schemeClr>
        </a:solidFill>
      </dgm:spPr>
      <dgm:t>
        <a:bodyPr/>
        <a:lstStyle/>
        <a:p>
          <a:r>
            <a:rPr lang="en-US" dirty="0" err="1"/>
            <a:t>Actualmente</a:t>
          </a:r>
          <a:r>
            <a:rPr lang="en-US" dirty="0"/>
            <a:t> la </a:t>
          </a:r>
          <a:r>
            <a:rPr lang="en-US" dirty="0" err="1"/>
            <a:t>enorme</a:t>
          </a:r>
          <a:r>
            <a:rPr lang="en-US" dirty="0"/>
            <a:t> </a:t>
          </a:r>
          <a:r>
            <a:rPr lang="en-US" dirty="0" err="1"/>
            <a:t>mayoría</a:t>
          </a:r>
          <a:r>
            <a:rPr lang="en-US" dirty="0"/>
            <a:t> de </a:t>
          </a:r>
          <a:r>
            <a:rPr lang="en-US" dirty="0" err="1"/>
            <a:t>proyectos</a:t>
          </a:r>
          <a:r>
            <a:rPr lang="en-US" dirty="0"/>
            <a:t> de </a:t>
          </a:r>
          <a:r>
            <a:rPr lang="en-US" dirty="0" err="1"/>
            <a:t>crear</a:t>
          </a:r>
          <a:r>
            <a:rPr lang="en-US" dirty="0"/>
            <a:t> redes </a:t>
          </a:r>
          <a:r>
            <a:rPr lang="en-US" dirty="0" err="1"/>
            <a:t>neuronales</a:t>
          </a:r>
          <a:r>
            <a:rPr lang="en-US" dirty="0"/>
            <a:t> </a:t>
          </a:r>
          <a:r>
            <a:rPr lang="en-US" dirty="0" err="1"/>
            <a:t>requiren</a:t>
          </a:r>
          <a:r>
            <a:rPr lang="en-US" dirty="0"/>
            <a:t> de </a:t>
          </a:r>
          <a:r>
            <a:rPr lang="en-US" dirty="0" err="1"/>
            <a:t>una</a:t>
          </a:r>
          <a:r>
            <a:rPr lang="en-US" dirty="0"/>
            <a:t> </a:t>
          </a:r>
          <a:r>
            <a:rPr lang="en-US" dirty="0" err="1"/>
            <a:t>fase</a:t>
          </a:r>
          <a:r>
            <a:rPr lang="en-US" dirty="0"/>
            <a:t> de </a:t>
          </a:r>
          <a:r>
            <a:rPr lang="en-US" dirty="0" err="1"/>
            <a:t>probar</a:t>
          </a:r>
          <a:r>
            <a:rPr lang="en-US" dirty="0"/>
            <a:t> y </a:t>
          </a:r>
          <a:r>
            <a:rPr lang="en-US" dirty="0" err="1"/>
            <a:t>mejorar</a:t>
          </a:r>
          <a:r>
            <a:rPr lang="en-US" dirty="0"/>
            <a:t> la </a:t>
          </a:r>
          <a:r>
            <a:rPr lang="en-US" dirty="0" err="1"/>
            <a:t>arquitectura</a:t>
          </a:r>
          <a:r>
            <a:rPr lang="en-US" dirty="0"/>
            <a:t> de la red</a:t>
          </a:r>
        </a:p>
      </dgm:t>
    </dgm:pt>
    <dgm:pt modelId="{BF4DB815-4615-4804-92A8-F769B124DAF8}" type="parTrans" cxnId="{B29A6E0F-3C62-4DC5-90E9-C3635A08D5BD}">
      <dgm:prSet/>
      <dgm:spPr/>
      <dgm:t>
        <a:bodyPr/>
        <a:lstStyle/>
        <a:p>
          <a:endParaRPr lang="en-US"/>
        </a:p>
      </dgm:t>
    </dgm:pt>
    <dgm:pt modelId="{929FE10A-F2FC-4956-B6AB-DC76592E1BE9}" type="sibTrans" cxnId="{B29A6E0F-3C62-4DC5-90E9-C3635A08D5BD}">
      <dgm:prSet/>
      <dgm:spPr/>
      <dgm:t>
        <a:bodyPr/>
        <a:lstStyle/>
        <a:p>
          <a:endParaRPr lang="en-US"/>
        </a:p>
      </dgm:t>
    </dgm:pt>
    <dgm:pt modelId="{10AAE3A7-37A3-41A9-87C9-6EDBEAB3B5D6}">
      <dgm:prSet/>
      <dgm:spPr>
        <a:solidFill>
          <a:schemeClr val="accent6">
            <a:lumMod val="75000"/>
          </a:schemeClr>
        </a:solidFill>
      </dgm:spPr>
      <dgm:t>
        <a:bodyPr/>
        <a:lstStyle/>
        <a:p>
          <a:r>
            <a:rPr lang="en-US" dirty="0"/>
            <a:t>Con </a:t>
          </a:r>
          <a:r>
            <a:rPr lang="en-US" dirty="0" err="1"/>
            <a:t>el</a:t>
          </a:r>
          <a:r>
            <a:rPr lang="en-US" dirty="0"/>
            <a:t> fin de </a:t>
          </a:r>
          <a:r>
            <a:rPr lang="en-US" dirty="0" err="1"/>
            <a:t>de</a:t>
          </a:r>
          <a:r>
            <a:rPr lang="en-US" dirty="0"/>
            <a:t> </a:t>
          </a:r>
          <a:r>
            <a:rPr lang="en-US" dirty="0" err="1"/>
            <a:t>evitar</a:t>
          </a:r>
          <a:r>
            <a:rPr lang="en-US" dirty="0"/>
            <a:t> </a:t>
          </a:r>
          <a:r>
            <a:rPr lang="en-US" dirty="0" err="1"/>
            <a:t>esta</a:t>
          </a:r>
          <a:r>
            <a:rPr lang="en-US" dirty="0"/>
            <a:t> </a:t>
          </a:r>
          <a:r>
            <a:rPr lang="en-US" dirty="0" err="1"/>
            <a:t>tediosa</a:t>
          </a:r>
          <a:r>
            <a:rPr lang="en-US" dirty="0"/>
            <a:t> </a:t>
          </a:r>
          <a:r>
            <a:rPr lang="en-US" dirty="0" err="1"/>
            <a:t>fase</a:t>
          </a:r>
          <a:r>
            <a:rPr lang="en-US" dirty="0"/>
            <a:t>, se </a:t>
          </a:r>
          <a:r>
            <a:rPr lang="en-US" dirty="0" err="1"/>
            <a:t>empieza</a:t>
          </a:r>
          <a:r>
            <a:rPr lang="en-US" dirty="0"/>
            <a:t> a </a:t>
          </a:r>
          <a:r>
            <a:rPr lang="en-US" dirty="0" err="1"/>
            <a:t>automatizar</a:t>
          </a:r>
          <a:r>
            <a:rPr lang="en-US" dirty="0"/>
            <a:t> lo </a:t>
          </a:r>
          <a:r>
            <a:rPr lang="en-US" dirty="0" err="1"/>
            <a:t>máximo</a:t>
          </a:r>
          <a:r>
            <a:rPr lang="en-US" dirty="0"/>
            <a:t> </a:t>
          </a:r>
          <a:r>
            <a:rPr lang="en-US" dirty="0" err="1"/>
            <a:t>posible</a:t>
          </a:r>
          <a:endParaRPr lang="en-US" dirty="0"/>
        </a:p>
      </dgm:t>
    </dgm:pt>
    <dgm:pt modelId="{952D75C6-2FA6-4051-9328-2A99170909DA}" type="parTrans" cxnId="{7B62D5D4-A5BF-46C3-ACFD-6637C4E5B469}">
      <dgm:prSet/>
      <dgm:spPr/>
      <dgm:t>
        <a:bodyPr/>
        <a:lstStyle/>
        <a:p>
          <a:endParaRPr lang="en-US"/>
        </a:p>
      </dgm:t>
    </dgm:pt>
    <dgm:pt modelId="{2918B182-908C-4F55-B226-4A3E6D5B57DB}" type="sibTrans" cxnId="{7B62D5D4-A5BF-46C3-ACFD-6637C4E5B469}">
      <dgm:prSet/>
      <dgm:spPr/>
      <dgm:t>
        <a:bodyPr/>
        <a:lstStyle/>
        <a:p>
          <a:endParaRPr lang="en-US"/>
        </a:p>
      </dgm:t>
    </dgm:pt>
    <dgm:pt modelId="{4AD375DB-00A8-47F3-ACCC-6751BB70D523}">
      <dgm:prSet/>
      <dgm:spPr>
        <a:solidFill>
          <a:schemeClr val="accent6">
            <a:lumMod val="75000"/>
          </a:schemeClr>
        </a:solidFill>
      </dgm:spPr>
      <dgm:t>
        <a:bodyPr/>
        <a:lstStyle/>
        <a:p>
          <a:r>
            <a:rPr lang="en-US" dirty="0" err="1"/>
            <a:t>Desarrollar</a:t>
          </a:r>
          <a:r>
            <a:rPr lang="en-US" dirty="0"/>
            <a:t> un </a:t>
          </a:r>
          <a:r>
            <a:rPr lang="en-US" dirty="0" err="1"/>
            <a:t>algoritmo</a:t>
          </a:r>
          <a:r>
            <a:rPr lang="en-US" dirty="0"/>
            <a:t> </a:t>
          </a:r>
          <a:r>
            <a:rPr lang="en-US" dirty="0" err="1"/>
            <a:t>evolutivo</a:t>
          </a:r>
          <a:r>
            <a:rPr lang="en-US" dirty="0"/>
            <a:t> que sea </a:t>
          </a:r>
          <a:r>
            <a:rPr lang="en-US" dirty="0" err="1"/>
            <a:t>capaz</a:t>
          </a:r>
          <a:r>
            <a:rPr lang="en-US" dirty="0"/>
            <a:t> de, </a:t>
          </a:r>
          <a:r>
            <a:rPr lang="en-US" dirty="0" err="1"/>
            <a:t>probar</a:t>
          </a:r>
          <a:r>
            <a:rPr lang="en-US" dirty="0"/>
            <a:t> y </a:t>
          </a:r>
          <a:r>
            <a:rPr lang="en-US" dirty="0" err="1"/>
            <a:t>mejorar</a:t>
          </a:r>
          <a:r>
            <a:rPr lang="en-US" dirty="0"/>
            <a:t> las redes </a:t>
          </a:r>
          <a:r>
            <a:rPr lang="en-US" dirty="0" err="1"/>
            <a:t>neuornales</a:t>
          </a:r>
          <a:endParaRPr lang="en-US" dirty="0"/>
        </a:p>
      </dgm:t>
    </dgm:pt>
    <dgm:pt modelId="{7FC6EE7B-274F-4D0C-84D9-65B2A5CE4262}" type="parTrans" cxnId="{5DD441CE-4682-49CD-A549-C2DBAB3FD097}">
      <dgm:prSet/>
      <dgm:spPr/>
      <dgm:t>
        <a:bodyPr/>
        <a:lstStyle/>
        <a:p>
          <a:endParaRPr lang="en-US"/>
        </a:p>
      </dgm:t>
    </dgm:pt>
    <dgm:pt modelId="{180438B1-F686-4C26-895D-435DED589632}" type="sibTrans" cxnId="{5DD441CE-4682-49CD-A549-C2DBAB3FD097}">
      <dgm:prSet/>
      <dgm:spPr/>
      <dgm:t>
        <a:bodyPr/>
        <a:lstStyle/>
        <a:p>
          <a:endParaRPr lang="en-US"/>
        </a:p>
      </dgm:t>
    </dgm:pt>
    <dgm:pt modelId="{97E5388B-52DE-D748-8681-C96D133881FD}" type="pres">
      <dgm:prSet presAssocID="{B17B70BC-ADBA-4F75-B00C-F2930DA50880}" presName="outerComposite" presStyleCnt="0">
        <dgm:presLayoutVars>
          <dgm:chMax val="5"/>
          <dgm:dir/>
          <dgm:resizeHandles val="exact"/>
        </dgm:presLayoutVars>
      </dgm:prSet>
      <dgm:spPr/>
    </dgm:pt>
    <dgm:pt modelId="{37FCCC8D-4743-D74E-9A67-6D7C1A630E78}" type="pres">
      <dgm:prSet presAssocID="{B17B70BC-ADBA-4F75-B00C-F2930DA50880}" presName="dummyMaxCanvas" presStyleCnt="0">
        <dgm:presLayoutVars/>
      </dgm:prSet>
      <dgm:spPr/>
    </dgm:pt>
    <dgm:pt modelId="{DCD1F641-4ED8-C249-B51D-3506DE72BBFE}" type="pres">
      <dgm:prSet presAssocID="{B17B70BC-ADBA-4F75-B00C-F2930DA50880}" presName="ThreeNodes_1" presStyleLbl="node1" presStyleIdx="0" presStyleCnt="3">
        <dgm:presLayoutVars>
          <dgm:bulletEnabled val="1"/>
        </dgm:presLayoutVars>
      </dgm:prSet>
      <dgm:spPr/>
    </dgm:pt>
    <dgm:pt modelId="{A3A9B74D-DBB6-ED44-A3B7-635F6467F983}" type="pres">
      <dgm:prSet presAssocID="{B17B70BC-ADBA-4F75-B00C-F2930DA50880}" presName="ThreeNodes_2" presStyleLbl="node1" presStyleIdx="1" presStyleCnt="3">
        <dgm:presLayoutVars>
          <dgm:bulletEnabled val="1"/>
        </dgm:presLayoutVars>
      </dgm:prSet>
      <dgm:spPr/>
    </dgm:pt>
    <dgm:pt modelId="{A6C398F0-EE87-1943-A3FE-925CD5376E19}" type="pres">
      <dgm:prSet presAssocID="{B17B70BC-ADBA-4F75-B00C-F2930DA50880}" presName="ThreeNodes_3" presStyleLbl="node1" presStyleIdx="2" presStyleCnt="3">
        <dgm:presLayoutVars>
          <dgm:bulletEnabled val="1"/>
        </dgm:presLayoutVars>
      </dgm:prSet>
      <dgm:spPr/>
    </dgm:pt>
    <dgm:pt modelId="{7CA74510-E162-C845-96CE-3810F243E7AB}" type="pres">
      <dgm:prSet presAssocID="{B17B70BC-ADBA-4F75-B00C-F2930DA50880}" presName="ThreeConn_1-2" presStyleLbl="fgAccFollowNode1" presStyleIdx="0" presStyleCnt="2">
        <dgm:presLayoutVars>
          <dgm:bulletEnabled val="1"/>
        </dgm:presLayoutVars>
      </dgm:prSet>
      <dgm:spPr/>
    </dgm:pt>
    <dgm:pt modelId="{A626241F-8BFB-0341-940F-99AEA6560B84}" type="pres">
      <dgm:prSet presAssocID="{B17B70BC-ADBA-4F75-B00C-F2930DA50880}" presName="ThreeConn_2-3" presStyleLbl="fgAccFollowNode1" presStyleIdx="1" presStyleCnt="2">
        <dgm:presLayoutVars>
          <dgm:bulletEnabled val="1"/>
        </dgm:presLayoutVars>
      </dgm:prSet>
      <dgm:spPr/>
    </dgm:pt>
    <dgm:pt modelId="{65F485CD-4D8E-AE40-8169-DBE169FF4E18}" type="pres">
      <dgm:prSet presAssocID="{B17B70BC-ADBA-4F75-B00C-F2930DA50880}" presName="ThreeNodes_1_text" presStyleLbl="node1" presStyleIdx="2" presStyleCnt="3">
        <dgm:presLayoutVars>
          <dgm:bulletEnabled val="1"/>
        </dgm:presLayoutVars>
      </dgm:prSet>
      <dgm:spPr/>
    </dgm:pt>
    <dgm:pt modelId="{512D9753-857B-5046-98D1-222B8C8B8031}" type="pres">
      <dgm:prSet presAssocID="{B17B70BC-ADBA-4F75-B00C-F2930DA50880}" presName="ThreeNodes_2_text" presStyleLbl="node1" presStyleIdx="2" presStyleCnt="3">
        <dgm:presLayoutVars>
          <dgm:bulletEnabled val="1"/>
        </dgm:presLayoutVars>
      </dgm:prSet>
      <dgm:spPr/>
    </dgm:pt>
    <dgm:pt modelId="{E8199034-AB89-074E-A832-FB3E667615C7}" type="pres">
      <dgm:prSet presAssocID="{B17B70BC-ADBA-4F75-B00C-F2930DA50880}" presName="ThreeNodes_3_text" presStyleLbl="node1" presStyleIdx="2" presStyleCnt="3">
        <dgm:presLayoutVars>
          <dgm:bulletEnabled val="1"/>
        </dgm:presLayoutVars>
      </dgm:prSet>
      <dgm:spPr/>
    </dgm:pt>
  </dgm:ptLst>
  <dgm:cxnLst>
    <dgm:cxn modelId="{B29A6E0F-3C62-4DC5-90E9-C3635A08D5BD}" srcId="{B17B70BC-ADBA-4F75-B00C-F2930DA50880}" destId="{272BF15F-E6ED-41F7-80D6-28BA38C78995}" srcOrd="0" destOrd="0" parTransId="{BF4DB815-4615-4804-92A8-F769B124DAF8}" sibTransId="{929FE10A-F2FC-4956-B6AB-DC76592E1BE9}"/>
    <dgm:cxn modelId="{5C14AA1A-2036-4F4A-9788-18DDA460CE81}" type="presOf" srcId="{10AAE3A7-37A3-41A9-87C9-6EDBEAB3B5D6}" destId="{A3A9B74D-DBB6-ED44-A3B7-635F6467F983}" srcOrd="0" destOrd="0" presId="urn:microsoft.com/office/officeart/2005/8/layout/vProcess5"/>
    <dgm:cxn modelId="{42A59526-7749-7040-88D2-4D535B01BF3D}" type="presOf" srcId="{B17B70BC-ADBA-4F75-B00C-F2930DA50880}" destId="{97E5388B-52DE-D748-8681-C96D133881FD}" srcOrd="0" destOrd="0" presId="urn:microsoft.com/office/officeart/2005/8/layout/vProcess5"/>
    <dgm:cxn modelId="{C9CFC677-6F4F-0E4B-A6A5-8156EEFC4097}" type="presOf" srcId="{272BF15F-E6ED-41F7-80D6-28BA38C78995}" destId="{DCD1F641-4ED8-C249-B51D-3506DE72BBFE}" srcOrd="0" destOrd="0" presId="urn:microsoft.com/office/officeart/2005/8/layout/vProcess5"/>
    <dgm:cxn modelId="{B2631C92-6559-9743-A297-51F01372F0F0}" type="presOf" srcId="{4AD375DB-00A8-47F3-ACCC-6751BB70D523}" destId="{E8199034-AB89-074E-A832-FB3E667615C7}" srcOrd="1" destOrd="0" presId="urn:microsoft.com/office/officeart/2005/8/layout/vProcess5"/>
    <dgm:cxn modelId="{78DC7092-D17A-FF41-8F35-7AD8C6494E5B}" type="presOf" srcId="{272BF15F-E6ED-41F7-80D6-28BA38C78995}" destId="{65F485CD-4D8E-AE40-8169-DBE169FF4E18}" srcOrd="1" destOrd="0" presId="urn:microsoft.com/office/officeart/2005/8/layout/vProcess5"/>
    <dgm:cxn modelId="{DBF1CFA0-16E3-DC4E-A9B8-A8BFBD362C71}" type="presOf" srcId="{10AAE3A7-37A3-41A9-87C9-6EDBEAB3B5D6}" destId="{512D9753-857B-5046-98D1-222B8C8B8031}" srcOrd="1" destOrd="0" presId="urn:microsoft.com/office/officeart/2005/8/layout/vProcess5"/>
    <dgm:cxn modelId="{C7985AB3-69A0-844E-9ADC-C1E4723B7E35}" type="presOf" srcId="{4AD375DB-00A8-47F3-ACCC-6751BB70D523}" destId="{A6C398F0-EE87-1943-A3FE-925CD5376E19}" srcOrd="0" destOrd="0" presId="urn:microsoft.com/office/officeart/2005/8/layout/vProcess5"/>
    <dgm:cxn modelId="{027A8AC7-3FCE-BD46-90B9-DB8C3F62A749}" type="presOf" srcId="{2918B182-908C-4F55-B226-4A3E6D5B57DB}" destId="{A626241F-8BFB-0341-940F-99AEA6560B84}" srcOrd="0" destOrd="0" presId="urn:microsoft.com/office/officeart/2005/8/layout/vProcess5"/>
    <dgm:cxn modelId="{5DD441CE-4682-49CD-A549-C2DBAB3FD097}" srcId="{B17B70BC-ADBA-4F75-B00C-F2930DA50880}" destId="{4AD375DB-00A8-47F3-ACCC-6751BB70D523}" srcOrd="2" destOrd="0" parTransId="{7FC6EE7B-274F-4D0C-84D9-65B2A5CE4262}" sibTransId="{180438B1-F686-4C26-895D-435DED589632}"/>
    <dgm:cxn modelId="{FD24A2D2-0481-B04F-8AED-58611FBCCE7F}" type="presOf" srcId="{929FE10A-F2FC-4956-B6AB-DC76592E1BE9}" destId="{7CA74510-E162-C845-96CE-3810F243E7AB}" srcOrd="0" destOrd="0" presId="urn:microsoft.com/office/officeart/2005/8/layout/vProcess5"/>
    <dgm:cxn modelId="{7B62D5D4-A5BF-46C3-ACFD-6637C4E5B469}" srcId="{B17B70BC-ADBA-4F75-B00C-F2930DA50880}" destId="{10AAE3A7-37A3-41A9-87C9-6EDBEAB3B5D6}" srcOrd="1" destOrd="0" parTransId="{952D75C6-2FA6-4051-9328-2A99170909DA}" sibTransId="{2918B182-908C-4F55-B226-4A3E6D5B57DB}"/>
    <dgm:cxn modelId="{D7626E04-1F8E-A544-8213-A2A4A5FEA10A}" type="presParOf" srcId="{97E5388B-52DE-D748-8681-C96D133881FD}" destId="{37FCCC8D-4743-D74E-9A67-6D7C1A630E78}" srcOrd="0" destOrd="0" presId="urn:microsoft.com/office/officeart/2005/8/layout/vProcess5"/>
    <dgm:cxn modelId="{5A89C824-6003-3A47-8C01-17C567C822E1}" type="presParOf" srcId="{97E5388B-52DE-D748-8681-C96D133881FD}" destId="{DCD1F641-4ED8-C249-B51D-3506DE72BBFE}" srcOrd="1" destOrd="0" presId="urn:microsoft.com/office/officeart/2005/8/layout/vProcess5"/>
    <dgm:cxn modelId="{EFD96548-C21B-634B-B989-E15A9188C473}" type="presParOf" srcId="{97E5388B-52DE-D748-8681-C96D133881FD}" destId="{A3A9B74D-DBB6-ED44-A3B7-635F6467F983}" srcOrd="2" destOrd="0" presId="urn:microsoft.com/office/officeart/2005/8/layout/vProcess5"/>
    <dgm:cxn modelId="{FF676129-08FF-0E4B-85AE-42E5A54A8F46}" type="presParOf" srcId="{97E5388B-52DE-D748-8681-C96D133881FD}" destId="{A6C398F0-EE87-1943-A3FE-925CD5376E19}" srcOrd="3" destOrd="0" presId="urn:microsoft.com/office/officeart/2005/8/layout/vProcess5"/>
    <dgm:cxn modelId="{67879229-8B3B-6B47-8B75-DC7316D7AD8A}" type="presParOf" srcId="{97E5388B-52DE-D748-8681-C96D133881FD}" destId="{7CA74510-E162-C845-96CE-3810F243E7AB}" srcOrd="4" destOrd="0" presId="urn:microsoft.com/office/officeart/2005/8/layout/vProcess5"/>
    <dgm:cxn modelId="{F392844A-CD2C-9A48-ABAA-20D6075B5F08}" type="presParOf" srcId="{97E5388B-52DE-D748-8681-C96D133881FD}" destId="{A626241F-8BFB-0341-940F-99AEA6560B84}" srcOrd="5" destOrd="0" presId="urn:microsoft.com/office/officeart/2005/8/layout/vProcess5"/>
    <dgm:cxn modelId="{472AB0C0-4CA0-254A-AD60-57EB44EF266B}" type="presParOf" srcId="{97E5388B-52DE-D748-8681-C96D133881FD}" destId="{65F485CD-4D8E-AE40-8169-DBE169FF4E18}" srcOrd="6" destOrd="0" presId="urn:microsoft.com/office/officeart/2005/8/layout/vProcess5"/>
    <dgm:cxn modelId="{204D838D-574E-E84F-B047-9A5EB805F049}" type="presParOf" srcId="{97E5388B-52DE-D748-8681-C96D133881FD}" destId="{512D9753-857B-5046-98D1-222B8C8B8031}" srcOrd="7" destOrd="0" presId="urn:microsoft.com/office/officeart/2005/8/layout/vProcess5"/>
    <dgm:cxn modelId="{99690B94-C810-A74A-9A41-4CC4C7A3FED0}" type="presParOf" srcId="{97E5388B-52DE-D748-8681-C96D133881FD}" destId="{E8199034-AB89-074E-A832-FB3E667615C7}"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F9794A8-8A70-421F-B62E-EE56F0085575}"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190668DE-30C2-4F43-ABA6-FFF341C6B3D8}">
      <dgm:prSet/>
      <dgm:spPr/>
      <dgm:t>
        <a:bodyPr/>
        <a:lstStyle/>
        <a:p>
          <a:r>
            <a:rPr lang="es-ES" dirty="0"/>
            <a:t>Introducción</a:t>
          </a:r>
          <a:endParaRPr lang="en-US" dirty="0"/>
        </a:p>
      </dgm:t>
    </dgm:pt>
    <dgm:pt modelId="{FEC734A4-D1AD-4026-9ADB-490C5A3BCD46}" type="parTrans" cxnId="{4D55DCDF-2965-4118-AD58-92D2D56E1D43}">
      <dgm:prSet/>
      <dgm:spPr/>
      <dgm:t>
        <a:bodyPr/>
        <a:lstStyle/>
        <a:p>
          <a:endParaRPr lang="en-US"/>
        </a:p>
      </dgm:t>
    </dgm:pt>
    <dgm:pt modelId="{C2C4945A-4326-442C-8208-6CD424685F34}" type="sibTrans" cxnId="{4D55DCDF-2965-4118-AD58-92D2D56E1D43}">
      <dgm:prSet phldrT="01" phldr="0"/>
      <dgm:spPr/>
      <dgm:t>
        <a:bodyPr/>
        <a:lstStyle/>
        <a:p>
          <a:r>
            <a:rPr lang="en-US"/>
            <a:t>01</a:t>
          </a:r>
        </a:p>
      </dgm:t>
    </dgm:pt>
    <dgm:pt modelId="{9BA560CE-8C85-456C-B15C-69D272EA2088}">
      <dgm:prSet/>
      <dgm:spPr/>
      <dgm:t>
        <a:bodyPr/>
        <a:lstStyle/>
        <a:p>
          <a:r>
            <a:rPr lang="es-ES" dirty="0"/>
            <a:t>Objetivos</a:t>
          </a:r>
          <a:endParaRPr lang="en-US" dirty="0"/>
        </a:p>
      </dgm:t>
    </dgm:pt>
    <dgm:pt modelId="{2531F543-4F61-485F-9AED-503F366C53F2}" type="parTrans" cxnId="{3C2FD146-CCD5-4B5E-944B-D7072C4DE2C8}">
      <dgm:prSet/>
      <dgm:spPr/>
      <dgm:t>
        <a:bodyPr/>
        <a:lstStyle/>
        <a:p>
          <a:endParaRPr lang="en-US"/>
        </a:p>
      </dgm:t>
    </dgm:pt>
    <dgm:pt modelId="{17450D77-7230-4D74-8CA1-E73E5EE43768}" type="sibTrans" cxnId="{3C2FD146-CCD5-4B5E-944B-D7072C4DE2C8}">
      <dgm:prSet phldrT="02" phldr="0"/>
      <dgm:spPr/>
      <dgm:t>
        <a:bodyPr/>
        <a:lstStyle/>
        <a:p>
          <a:r>
            <a:rPr lang="en-US"/>
            <a:t>02</a:t>
          </a:r>
        </a:p>
      </dgm:t>
    </dgm:pt>
    <dgm:pt modelId="{F367BD86-07AC-43DB-BFF8-03430D06D192}">
      <dgm:prSet/>
      <dgm:spPr/>
      <dgm:t>
        <a:bodyPr/>
        <a:lstStyle/>
        <a:p>
          <a:r>
            <a:rPr lang="es-ES" dirty="0"/>
            <a:t>Marco Teórico</a:t>
          </a:r>
          <a:endParaRPr lang="en-US" dirty="0"/>
        </a:p>
      </dgm:t>
    </dgm:pt>
    <dgm:pt modelId="{FE1F897E-22DA-43E9-83BE-346DFAC341AD}" type="parTrans" cxnId="{7A04F54D-7A90-42AA-A7A1-02601BDD7594}">
      <dgm:prSet/>
      <dgm:spPr/>
      <dgm:t>
        <a:bodyPr/>
        <a:lstStyle/>
        <a:p>
          <a:endParaRPr lang="en-US"/>
        </a:p>
      </dgm:t>
    </dgm:pt>
    <dgm:pt modelId="{4760B6E1-304F-455E-8F6D-EB08C41BAEAD}" type="sibTrans" cxnId="{7A04F54D-7A90-42AA-A7A1-02601BDD7594}">
      <dgm:prSet phldrT="03" phldr="0"/>
      <dgm:spPr/>
      <dgm:t>
        <a:bodyPr/>
        <a:lstStyle/>
        <a:p>
          <a:r>
            <a:rPr lang="en-US"/>
            <a:t>03</a:t>
          </a:r>
        </a:p>
      </dgm:t>
    </dgm:pt>
    <dgm:pt modelId="{64DE9026-8BA6-43B9-8398-9E45F728F237}">
      <dgm:prSet/>
      <dgm:spPr/>
      <dgm:t>
        <a:bodyPr/>
        <a:lstStyle/>
        <a:p>
          <a:r>
            <a:rPr lang="es-ES" dirty="0"/>
            <a:t>Marco Metodológico</a:t>
          </a:r>
          <a:endParaRPr lang="en-US" dirty="0"/>
        </a:p>
      </dgm:t>
    </dgm:pt>
    <dgm:pt modelId="{6503F6E2-0878-4246-8970-5A70DD0CD0AE}" type="parTrans" cxnId="{551E8CA9-B0EF-42E1-8242-1300C547AB47}">
      <dgm:prSet/>
      <dgm:spPr/>
      <dgm:t>
        <a:bodyPr/>
        <a:lstStyle/>
        <a:p>
          <a:endParaRPr lang="en-US"/>
        </a:p>
      </dgm:t>
    </dgm:pt>
    <dgm:pt modelId="{B133B024-FCB5-4968-9EFA-1AA652CB5831}" type="sibTrans" cxnId="{551E8CA9-B0EF-42E1-8242-1300C547AB47}">
      <dgm:prSet phldrT="04" phldr="0"/>
      <dgm:spPr/>
      <dgm:t>
        <a:bodyPr/>
        <a:lstStyle/>
        <a:p>
          <a:r>
            <a:rPr lang="en-US"/>
            <a:t>04</a:t>
          </a:r>
        </a:p>
      </dgm:t>
    </dgm:pt>
    <dgm:pt modelId="{A983D73F-0101-4A25-B180-D793E9087756}">
      <dgm:prSet/>
      <dgm:spPr/>
      <dgm:t>
        <a:bodyPr/>
        <a:lstStyle/>
        <a:p>
          <a:r>
            <a:rPr lang="es-ES" dirty="0"/>
            <a:t>Análisis y Resultados</a:t>
          </a:r>
          <a:endParaRPr lang="en-US" dirty="0"/>
        </a:p>
      </dgm:t>
    </dgm:pt>
    <dgm:pt modelId="{85909E2A-7F87-4E92-A929-60158890E2A5}" type="parTrans" cxnId="{70349AD4-F19C-41FA-ACA8-61731DB38C9D}">
      <dgm:prSet/>
      <dgm:spPr/>
      <dgm:t>
        <a:bodyPr/>
        <a:lstStyle/>
        <a:p>
          <a:endParaRPr lang="en-US"/>
        </a:p>
      </dgm:t>
    </dgm:pt>
    <dgm:pt modelId="{C4F6E9DF-9AB8-4EF6-8527-CA7E743707F2}" type="sibTrans" cxnId="{70349AD4-F19C-41FA-ACA8-61731DB38C9D}">
      <dgm:prSet phldrT="05" phldr="0"/>
      <dgm:spPr/>
      <dgm:t>
        <a:bodyPr/>
        <a:lstStyle/>
        <a:p>
          <a:r>
            <a:rPr lang="en-US"/>
            <a:t>05</a:t>
          </a:r>
        </a:p>
      </dgm:t>
    </dgm:pt>
    <dgm:pt modelId="{5F7D4D66-F5F5-493C-AB67-A15A29B90EE4}">
      <dgm:prSet/>
      <dgm:spPr/>
      <dgm:t>
        <a:bodyPr/>
        <a:lstStyle/>
        <a:p>
          <a:r>
            <a:rPr lang="en-US" dirty="0" err="1"/>
            <a:t>Conclusiones</a:t>
          </a:r>
          <a:endParaRPr lang="en-US" dirty="0"/>
        </a:p>
      </dgm:t>
    </dgm:pt>
    <dgm:pt modelId="{C4F57B53-A61F-48B8-98D9-378E29BCA45A}" type="parTrans" cxnId="{93496111-4F4D-47A9-A06D-8979BCD01B70}">
      <dgm:prSet/>
      <dgm:spPr/>
      <dgm:t>
        <a:bodyPr/>
        <a:lstStyle/>
        <a:p>
          <a:endParaRPr lang="es-ES"/>
        </a:p>
      </dgm:t>
    </dgm:pt>
    <dgm:pt modelId="{E051299B-9EFC-4C0C-B926-8EC58BBDADCB}" type="sibTrans" cxnId="{93496111-4F4D-47A9-A06D-8979BCD01B70}">
      <dgm:prSet phldrT="06" phldr="0"/>
      <dgm:spPr/>
      <dgm:t>
        <a:bodyPr/>
        <a:lstStyle/>
        <a:p>
          <a:r>
            <a:rPr lang="es-ES"/>
            <a:t>06</a:t>
          </a:r>
        </a:p>
      </dgm:t>
    </dgm:pt>
    <dgm:pt modelId="{E9836D93-5DCA-4B89-A8A4-931C3FEDA4C5}" type="pres">
      <dgm:prSet presAssocID="{8F9794A8-8A70-421F-B62E-EE56F0085575}" presName="Name0" presStyleCnt="0">
        <dgm:presLayoutVars>
          <dgm:animLvl val="lvl"/>
          <dgm:resizeHandles val="exact"/>
        </dgm:presLayoutVars>
      </dgm:prSet>
      <dgm:spPr/>
    </dgm:pt>
    <dgm:pt modelId="{1CDD58B1-DF2C-423E-8411-BE5AA71216F0}" type="pres">
      <dgm:prSet presAssocID="{190668DE-30C2-4F43-ABA6-FFF341C6B3D8}" presName="compositeNode" presStyleCnt="0">
        <dgm:presLayoutVars>
          <dgm:bulletEnabled val="1"/>
        </dgm:presLayoutVars>
      </dgm:prSet>
      <dgm:spPr/>
    </dgm:pt>
    <dgm:pt modelId="{F20D97B7-9AB6-46EE-AE86-77B17BB6714B}" type="pres">
      <dgm:prSet presAssocID="{190668DE-30C2-4F43-ABA6-FFF341C6B3D8}" presName="bgRect" presStyleLbl="alignNode1" presStyleIdx="0" presStyleCnt="6" custLinFactNeighborY="-59"/>
      <dgm:spPr/>
    </dgm:pt>
    <dgm:pt modelId="{7784C80E-DE6E-4396-A1A9-82D8461E86D2}" type="pres">
      <dgm:prSet presAssocID="{C2C4945A-4326-442C-8208-6CD424685F34}" presName="sibTransNodeRect" presStyleLbl="alignNode1" presStyleIdx="0" presStyleCnt="6">
        <dgm:presLayoutVars>
          <dgm:chMax val="0"/>
          <dgm:bulletEnabled val="1"/>
        </dgm:presLayoutVars>
      </dgm:prSet>
      <dgm:spPr/>
    </dgm:pt>
    <dgm:pt modelId="{828EB561-660F-4FD5-975F-80DCE4EF5C5C}" type="pres">
      <dgm:prSet presAssocID="{190668DE-30C2-4F43-ABA6-FFF341C6B3D8}" presName="nodeRect" presStyleLbl="alignNode1" presStyleIdx="0" presStyleCnt="6">
        <dgm:presLayoutVars>
          <dgm:bulletEnabled val="1"/>
        </dgm:presLayoutVars>
      </dgm:prSet>
      <dgm:spPr/>
    </dgm:pt>
    <dgm:pt modelId="{D34629D2-441E-47FB-9730-4FDABC5A885A}" type="pres">
      <dgm:prSet presAssocID="{C2C4945A-4326-442C-8208-6CD424685F34}" presName="sibTrans" presStyleCnt="0"/>
      <dgm:spPr/>
    </dgm:pt>
    <dgm:pt modelId="{916DFFA6-0609-4FAE-92DB-6D6485DE3870}" type="pres">
      <dgm:prSet presAssocID="{9BA560CE-8C85-456C-B15C-69D272EA2088}" presName="compositeNode" presStyleCnt="0">
        <dgm:presLayoutVars>
          <dgm:bulletEnabled val="1"/>
        </dgm:presLayoutVars>
      </dgm:prSet>
      <dgm:spPr/>
    </dgm:pt>
    <dgm:pt modelId="{59E949DC-9107-4458-8423-02BF28EE40E5}" type="pres">
      <dgm:prSet presAssocID="{9BA560CE-8C85-456C-B15C-69D272EA2088}" presName="bgRect" presStyleLbl="alignNode1" presStyleIdx="1" presStyleCnt="6" custLinFactNeighborX="-73" custLinFactNeighborY="-72169"/>
      <dgm:spPr/>
    </dgm:pt>
    <dgm:pt modelId="{2F933B22-DF7A-450F-BA26-2066A54A2E3C}" type="pres">
      <dgm:prSet presAssocID="{17450D77-7230-4D74-8CA1-E73E5EE43768}" presName="sibTransNodeRect" presStyleLbl="alignNode1" presStyleIdx="1" presStyleCnt="6">
        <dgm:presLayoutVars>
          <dgm:chMax val="0"/>
          <dgm:bulletEnabled val="1"/>
        </dgm:presLayoutVars>
      </dgm:prSet>
      <dgm:spPr/>
    </dgm:pt>
    <dgm:pt modelId="{F4A85BB9-D3D8-40EB-83A0-65403DF6B97C}" type="pres">
      <dgm:prSet presAssocID="{9BA560CE-8C85-456C-B15C-69D272EA2088}" presName="nodeRect" presStyleLbl="alignNode1" presStyleIdx="1" presStyleCnt="6">
        <dgm:presLayoutVars>
          <dgm:bulletEnabled val="1"/>
        </dgm:presLayoutVars>
      </dgm:prSet>
      <dgm:spPr/>
    </dgm:pt>
    <dgm:pt modelId="{5FF01095-6B41-45BA-9715-74CAB9224979}" type="pres">
      <dgm:prSet presAssocID="{17450D77-7230-4D74-8CA1-E73E5EE43768}" presName="sibTrans" presStyleCnt="0"/>
      <dgm:spPr/>
    </dgm:pt>
    <dgm:pt modelId="{67C85B06-A74F-4FF0-AC4F-0EEA6928F225}" type="pres">
      <dgm:prSet presAssocID="{F367BD86-07AC-43DB-BFF8-03430D06D192}" presName="compositeNode" presStyleCnt="0">
        <dgm:presLayoutVars>
          <dgm:bulletEnabled val="1"/>
        </dgm:presLayoutVars>
      </dgm:prSet>
      <dgm:spPr/>
    </dgm:pt>
    <dgm:pt modelId="{3BB9E0C3-8619-42FE-B022-44FA56053904}" type="pres">
      <dgm:prSet presAssocID="{F367BD86-07AC-43DB-BFF8-03430D06D192}" presName="bgRect" presStyleLbl="alignNode1" presStyleIdx="2" presStyleCnt="6"/>
      <dgm:spPr/>
    </dgm:pt>
    <dgm:pt modelId="{96E48A1B-27DE-4E58-A1C8-D26E6A1C8A70}" type="pres">
      <dgm:prSet presAssocID="{4760B6E1-304F-455E-8F6D-EB08C41BAEAD}" presName="sibTransNodeRect" presStyleLbl="alignNode1" presStyleIdx="2" presStyleCnt="6">
        <dgm:presLayoutVars>
          <dgm:chMax val="0"/>
          <dgm:bulletEnabled val="1"/>
        </dgm:presLayoutVars>
      </dgm:prSet>
      <dgm:spPr/>
    </dgm:pt>
    <dgm:pt modelId="{B49265C1-E148-45EA-ADC1-AB2FC888C4B4}" type="pres">
      <dgm:prSet presAssocID="{F367BD86-07AC-43DB-BFF8-03430D06D192}" presName="nodeRect" presStyleLbl="alignNode1" presStyleIdx="2" presStyleCnt="6">
        <dgm:presLayoutVars>
          <dgm:bulletEnabled val="1"/>
        </dgm:presLayoutVars>
      </dgm:prSet>
      <dgm:spPr/>
    </dgm:pt>
    <dgm:pt modelId="{A2C5CB4A-5EF8-4FE9-864B-D92DDB605B5A}" type="pres">
      <dgm:prSet presAssocID="{4760B6E1-304F-455E-8F6D-EB08C41BAEAD}" presName="sibTrans" presStyleCnt="0"/>
      <dgm:spPr/>
    </dgm:pt>
    <dgm:pt modelId="{22F6860C-A3F0-4DE3-9C0E-7799CAD82A02}" type="pres">
      <dgm:prSet presAssocID="{64DE9026-8BA6-43B9-8398-9E45F728F237}" presName="compositeNode" presStyleCnt="0">
        <dgm:presLayoutVars>
          <dgm:bulletEnabled val="1"/>
        </dgm:presLayoutVars>
      </dgm:prSet>
      <dgm:spPr/>
    </dgm:pt>
    <dgm:pt modelId="{DAD02E5E-ADF7-4784-82DD-115B60E4DAE5}" type="pres">
      <dgm:prSet presAssocID="{64DE9026-8BA6-43B9-8398-9E45F728F237}" presName="bgRect" presStyleLbl="alignNode1" presStyleIdx="3" presStyleCnt="6"/>
      <dgm:spPr/>
    </dgm:pt>
    <dgm:pt modelId="{913218F3-D62C-4F1B-A691-1E9CE68116B6}" type="pres">
      <dgm:prSet presAssocID="{B133B024-FCB5-4968-9EFA-1AA652CB5831}" presName="sibTransNodeRect" presStyleLbl="alignNode1" presStyleIdx="3" presStyleCnt="6">
        <dgm:presLayoutVars>
          <dgm:chMax val="0"/>
          <dgm:bulletEnabled val="1"/>
        </dgm:presLayoutVars>
      </dgm:prSet>
      <dgm:spPr/>
    </dgm:pt>
    <dgm:pt modelId="{620A3084-F967-42F1-8AD0-BF4C8ECCC00F}" type="pres">
      <dgm:prSet presAssocID="{64DE9026-8BA6-43B9-8398-9E45F728F237}" presName="nodeRect" presStyleLbl="alignNode1" presStyleIdx="3" presStyleCnt="6">
        <dgm:presLayoutVars>
          <dgm:bulletEnabled val="1"/>
        </dgm:presLayoutVars>
      </dgm:prSet>
      <dgm:spPr/>
    </dgm:pt>
    <dgm:pt modelId="{EE212A85-CB26-4D0F-9C2A-AB4561742467}" type="pres">
      <dgm:prSet presAssocID="{B133B024-FCB5-4968-9EFA-1AA652CB5831}" presName="sibTrans" presStyleCnt="0"/>
      <dgm:spPr/>
    </dgm:pt>
    <dgm:pt modelId="{4D3759C2-3FD5-4090-9D2B-50EA2377C2A8}" type="pres">
      <dgm:prSet presAssocID="{A983D73F-0101-4A25-B180-D793E9087756}" presName="compositeNode" presStyleCnt="0">
        <dgm:presLayoutVars>
          <dgm:bulletEnabled val="1"/>
        </dgm:presLayoutVars>
      </dgm:prSet>
      <dgm:spPr/>
    </dgm:pt>
    <dgm:pt modelId="{AA38AE72-A8F9-4110-B663-36F447D9850E}" type="pres">
      <dgm:prSet presAssocID="{A983D73F-0101-4A25-B180-D793E9087756}" presName="bgRect" presStyleLbl="alignNode1" presStyleIdx="4" presStyleCnt="6"/>
      <dgm:spPr/>
    </dgm:pt>
    <dgm:pt modelId="{C63CFD0C-D0CF-4800-B2F6-425165A1DAD4}" type="pres">
      <dgm:prSet presAssocID="{C4F6E9DF-9AB8-4EF6-8527-CA7E743707F2}" presName="sibTransNodeRect" presStyleLbl="alignNode1" presStyleIdx="4" presStyleCnt="6">
        <dgm:presLayoutVars>
          <dgm:chMax val="0"/>
          <dgm:bulletEnabled val="1"/>
        </dgm:presLayoutVars>
      </dgm:prSet>
      <dgm:spPr/>
    </dgm:pt>
    <dgm:pt modelId="{F5CC78B3-A473-4112-9255-D6A02FFB3A47}" type="pres">
      <dgm:prSet presAssocID="{A983D73F-0101-4A25-B180-D793E9087756}" presName="nodeRect" presStyleLbl="alignNode1" presStyleIdx="4" presStyleCnt="6">
        <dgm:presLayoutVars>
          <dgm:bulletEnabled val="1"/>
        </dgm:presLayoutVars>
      </dgm:prSet>
      <dgm:spPr/>
    </dgm:pt>
    <dgm:pt modelId="{04CE5D40-E15F-4768-BCFE-CD8F801D0006}" type="pres">
      <dgm:prSet presAssocID="{C4F6E9DF-9AB8-4EF6-8527-CA7E743707F2}" presName="sibTrans" presStyleCnt="0"/>
      <dgm:spPr/>
    </dgm:pt>
    <dgm:pt modelId="{5CAA629B-6E5B-45F5-8E05-A5CCE8212F9F}" type="pres">
      <dgm:prSet presAssocID="{5F7D4D66-F5F5-493C-AB67-A15A29B90EE4}" presName="compositeNode" presStyleCnt="0">
        <dgm:presLayoutVars>
          <dgm:bulletEnabled val="1"/>
        </dgm:presLayoutVars>
      </dgm:prSet>
      <dgm:spPr/>
    </dgm:pt>
    <dgm:pt modelId="{21209044-5039-47AA-84F1-5F696A8DBE68}" type="pres">
      <dgm:prSet presAssocID="{5F7D4D66-F5F5-493C-AB67-A15A29B90EE4}" presName="bgRect" presStyleLbl="alignNode1" presStyleIdx="5" presStyleCnt="6"/>
      <dgm:spPr/>
    </dgm:pt>
    <dgm:pt modelId="{09E0C4CA-D620-430E-8D54-666AADB05AB3}" type="pres">
      <dgm:prSet presAssocID="{E051299B-9EFC-4C0C-B926-8EC58BBDADCB}" presName="sibTransNodeRect" presStyleLbl="alignNode1" presStyleIdx="5" presStyleCnt="6">
        <dgm:presLayoutVars>
          <dgm:chMax val="0"/>
          <dgm:bulletEnabled val="1"/>
        </dgm:presLayoutVars>
      </dgm:prSet>
      <dgm:spPr/>
    </dgm:pt>
    <dgm:pt modelId="{426D4B6F-41EB-43BC-B674-4D569F6F4286}" type="pres">
      <dgm:prSet presAssocID="{5F7D4D66-F5F5-493C-AB67-A15A29B90EE4}" presName="nodeRect" presStyleLbl="alignNode1" presStyleIdx="5" presStyleCnt="6">
        <dgm:presLayoutVars>
          <dgm:bulletEnabled val="1"/>
        </dgm:presLayoutVars>
      </dgm:prSet>
      <dgm:spPr/>
    </dgm:pt>
  </dgm:ptLst>
  <dgm:cxnLst>
    <dgm:cxn modelId="{0394EA06-CF15-4D9B-ACF6-AFD146912611}" type="presOf" srcId="{190668DE-30C2-4F43-ABA6-FFF341C6B3D8}" destId="{828EB561-660F-4FD5-975F-80DCE4EF5C5C}" srcOrd="1" destOrd="0" presId="urn:microsoft.com/office/officeart/2016/7/layout/LinearBlockProcessNumbered"/>
    <dgm:cxn modelId="{37CA8607-6CE5-4635-BAD5-F778D8915676}" type="presOf" srcId="{C4F6E9DF-9AB8-4EF6-8527-CA7E743707F2}" destId="{C63CFD0C-D0CF-4800-B2F6-425165A1DAD4}" srcOrd="0" destOrd="0" presId="urn:microsoft.com/office/officeart/2016/7/layout/LinearBlockProcessNumbered"/>
    <dgm:cxn modelId="{DB74C90A-A499-4C3D-8A91-6667BC5ECA92}" type="presOf" srcId="{A983D73F-0101-4A25-B180-D793E9087756}" destId="{AA38AE72-A8F9-4110-B663-36F447D9850E}" srcOrd="0" destOrd="0" presId="urn:microsoft.com/office/officeart/2016/7/layout/LinearBlockProcessNumbered"/>
    <dgm:cxn modelId="{A08DA20F-69F9-432A-9DF2-BF06ECB76C5A}" type="presOf" srcId="{190668DE-30C2-4F43-ABA6-FFF341C6B3D8}" destId="{F20D97B7-9AB6-46EE-AE86-77B17BB6714B}" srcOrd="0" destOrd="0" presId="urn:microsoft.com/office/officeart/2016/7/layout/LinearBlockProcessNumbered"/>
    <dgm:cxn modelId="{BDA10211-61CD-49B1-83F4-44E07D8F5389}" type="presOf" srcId="{9BA560CE-8C85-456C-B15C-69D272EA2088}" destId="{F4A85BB9-D3D8-40EB-83A0-65403DF6B97C}" srcOrd="1" destOrd="0" presId="urn:microsoft.com/office/officeart/2016/7/layout/LinearBlockProcessNumbered"/>
    <dgm:cxn modelId="{93496111-4F4D-47A9-A06D-8979BCD01B70}" srcId="{8F9794A8-8A70-421F-B62E-EE56F0085575}" destId="{5F7D4D66-F5F5-493C-AB67-A15A29B90EE4}" srcOrd="5" destOrd="0" parTransId="{C4F57B53-A61F-48B8-98D9-378E29BCA45A}" sibTransId="{E051299B-9EFC-4C0C-B926-8EC58BBDADCB}"/>
    <dgm:cxn modelId="{89A0EE19-9C4D-4F9E-830B-C180B9221A12}" type="presOf" srcId="{B133B024-FCB5-4968-9EFA-1AA652CB5831}" destId="{913218F3-D62C-4F1B-A691-1E9CE68116B6}" srcOrd="0" destOrd="0" presId="urn:microsoft.com/office/officeart/2016/7/layout/LinearBlockProcessNumbered"/>
    <dgm:cxn modelId="{5A12461A-CFE5-4A11-9E8D-C6CAA7B406D1}" type="presOf" srcId="{64DE9026-8BA6-43B9-8398-9E45F728F237}" destId="{620A3084-F967-42F1-8AD0-BF4C8ECCC00F}" srcOrd="1" destOrd="0" presId="urn:microsoft.com/office/officeart/2016/7/layout/LinearBlockProcessNumbered"/>
    <dgm:cxn modelId="{5EA53A20-5CAB-4D3B-8CA2-D530A3AC014B}" type="presOf" srcId="{5F7D4D66-F5F5-493C-AB67-A15A29B90EE4}" destId="{21209044-5039-47AA-84F1-5F696A8DBE68}" srcOrd="0" destOrd="0" presId="urn:microsoft.com/office/officeart/2016/7/layout/LinearBlockProcessNumbered"/>
    <dgm:cxn modelId="{A39D105E-7F52-4CB2-863E-D076D0061AFD}" type="presOf" srcId="{17450D77-7230-4D74-8CA1-E73E5EE43768}" destId="{2F933B22-DF7A-450F-BA26-2066A54A2E3C}" srcOrd="0" destOrd="0" presId="urn:microsoft.com/office/officeart/2016/7/layout/LinearBlockProcessNumbered"/>
    <dgm:cxn modelId="{3C2FD146-CCD5-4B5E-944B-D7072C4DE2C8}" srcId="{8F9794A8-8A70-421F-B62E-EE56F0085575}" destId="{9BA560CE-8C85-456C-B15C-69D272EA2088}" srcOrd="1" destOrd="0" parTransId="{2531F543-4F61-485F-9AED-503F366C53F2}" sibTransId="{17450D77-7230-4D74-8CA1-E73E5EE43768}"/>
    <dgm:cxn modelId="{4EFA874A-FA1E-4D81-A556-2BE3D9DD3C03}" type="presOf" srcId="{F367BD86-07AC-43DB-BFF8-03430D06D192}" destId="{B49265C1-E148-45EA-ADC1-AB2FC888C4B4}" srcOrd="1" destOrd="0" presId="urn:microsoft.com/office/officeart/2016/7/layout/LinearBlockProcessNumbered"/>
    <dgm:cxn modelId="{7A04F54D-7A90-42AA-A7A1-02601BDD7594}" srcId="{8F9794A8-8A70-421F-B62E-EE56F0085575}" destId="{F367BD86-07AC-43DB-BFF8-03430D06D192}" srcOrd="2" destOrd="0" parTransId="{FE1F897E-22DA-43E9-83BE-346DFAC341AD}" sibTransId="{4760B6E1-304F-455E-8F6D-EB08C41BAEAD}"/>
    <dgm:cxn modelId="{7880346E-A2C0-4C7A-874C-032B0E2E1CDA}" type="presOf" srcId="{8F9794A8-8A70-421F-B62E-EE56F0085575}" destId="{E9836D93-5DCA-4B89-A8A4-931C3FEDA4C5}" srcOrd="0" destOrd="0" presId="urn:microsoft.com/office/officeart/2016/7/layout/LinearBlockProcessNumbered"/>
    <dgm:cxn modelId="{6C69B26E-7A24-4D0E-B7FE-0DD8E6014606}" type="presOf" srcId="{4760B6E1-304F-455E-8F6D-EB08C41BAEAD}" destId="{96E48A1B-27DE-4E58-A1C8-D26E6A1C8A70}" srcOrd="0" destOrd="0" presId="urn:microsoft.com/office/officeart/2016/7/layout/LinearBlockProcessNumbered"/>
    <dgm:cxn modelId="{BF531552-D22B-462E-A36F-01264330F723}" type="presOf" srcId="{9BA560CE-8C85-456C-B15C-69D272EA2088}" destId="{59E949DC-9107-4458-8423-02BF28EE40E5}" srcOrd="0" destOrd="0" presId="urn:microsoft.com/office/officeart/2016/7/layout/LinearBlockProcessNumbered"/>
    <dgm:cxn modelId="{6DE95E7F-9C88-43E7-A88D-21DB41F90D2D}" type="presOf" srcId="{E051299B-9EFC-4C0C-B926-8EC58BBDADCB}" destId="{09E0C4CA-D620-430E-8D54-666AADB05AB3}" srcOrd="0" destOrd="0" presId="urn:microsoft.com/office/officeart/2016/7/layout/LinearBlockProcessNumbered"/>
    <dgm:cxn modelId="{551E8CA9-B0EF-42E1-8242-1300C547AB47}" srcId="{8F9794A8-8A70-421F-B62E-EE56F0085575}" destId="{64DE9026-8BA6-43B9-8398-9E45F728F237}" srcOrd="3" destOrd="0" parTransId="{6503F6E2-0878-4246-8970-5A70DD0CD0AE}" sibTransId="{B133B024-FCB5-4968-9EFA-1AA652CB5831}"/>
    <dgm:cxn modelId="{C2F5B0B1-759F-4270-A632-1CFC3B082474}" type="presOf" srcId="{5F7D4D66-F5F5-493C-AB67-A15A29B90EE4}" destId="{426D4B6F-41EB-43BC-B674-4D569F6F4286}" srcOrd="1" destOrd="0" presId="urn:microsoft.com/office/officeart/2016/7/layout/LinearBlockProcessNumbered"/>
    <dgm:cxn modelId="{1C8071C2-F42F-4822-A2EA-C23F1D9C35A7}" type="presOf" srcId="{A983D73F-0101-4A25-B180-D793E9087756}" destId="{F5CC78B3-A473-4112-9255-D6A02FFB3A47}" srcOrd="1" destOrd="0" presId="urn:microsoft.com/office/officeart/2016/7/layout/LinearBlockProcessNumbered"/>
    <dgm:cxn modelId="{F707BEC6-C67F-4CD8-BD59-9C94F0C335A3}" type="presOf" srcId="{F367BD86-07AC-43DB-BFF8-03430D06D192}" destId="{3BB9E0C3-8619-42FE-B022-44FA56053904}" srcOrd="0" destOrd="0" presId="urn:microsoft.com/office/officeart/2016/7/layout/LinearBlockProcessNumbered"/>
    <dgm:cxn modelId="{70349AD4-F19C-41FA-ACA8-61731DB38C9D}" srcId="{8F9794A8-8A70-421F-B62E-EE56F0085575}" destId="{A983D73F-0101-4A25-B180-D793E9087756}" srcOrd="4" destOrd="0" parTransId="{85909E2A-7F87-4E92-A929-60158890E2A5}" sibTransId="{C4F6E9DF-9AB8-4EF6-8527-CA7E743707F2}"/>
    <dgm:cxn modelId="{3E350FD6-ED00-4BD7-A9A0-02F623E8FE72}" type="presOf" srcId="{C2C4945A-4326-442C-8208-6CD424685F34}" destId="{7784C80E-DE6E-4396-A1A9-82D8461E86D2}" srcOrd="0" destOrd="0" presId="urn:microsoft.com/office/officeart/2016/7/layout/LinearBlockProcessNumbered"/>
    <dgm:cxn modelId="{4D55DCDF-2965-4118-AD58-92D2D56E1D43}" srcId="{8F9794A8-8A70-421F-B62E-EE56F0085575}" destId="{190668DE-30C2-4F43-ABA6-FFF341C6B3D8}" srcOrd="0" destOrd="0" parTransId="{FEC734A4-D1AD-4026-9ADB-490C5A3BCD46}" sibTransId="{C2C4945A-4326-442C-8208-6CD424685F34}"/>
    <dgm:cxn modelId="{F71A28E6-2DB1-4DE6-ACAF-03930E4BC1A4}" type="presOf" srcId="{64DE9026-8BA6-43B9-8398-9E45F728F237}" destId="{DAD02E5E-ADF7-4784-82DD-115B60E4DAE5}" srcOrd="0" destOrd="0" presId="urn:microsoft.com/office/officeart/2016/7/layout/LinearBlockProcessNumbered"/>
    <dgm:cxn modelId="{63244ACE-0E7F-4FF4-AF04-4CED1D991F48}" type="presParOf" srcId="{E9836D93-5DCA-4B89-A8A4-931C3FEDA4C5}" destId="{1CDD58B1-DF2C-423E-8411-BE5AA71216F0}" srcOrd="0" destOrd="0" presId="urn:microsoft.com/office/officeart/2016/7/layout/LinearBlockProcessNumbered"/>
    <dgm:cxn modelId="{B7A0C6A6-7E6B-4ADD-A479-B17AABF7500B}" type="presParOf" srcId="{1CDD58B1-DF2C-423E-8411-BE5AA71216F0}" destId="{F20D97B7-9AB6-46EE-AE86-77B17BB6714B}" srcOrd="0" destOrd="0" presId="urn:microsoft.com/office/officeart/2016/7/layout/LinearBlockProcessNumbered"/>
    <dgm:cxn modelId="{C1242A7D-F233-4F9B-8135-C025BD74A58C}" type="presParOf" srcId="{1CDD58B1-DF2C-423E-8411-BE5AA71216F0}" destId="{7784C80E-DE6E-4396-A1A9-82D8461E86D2}" srcOrd="1" destOrd="0" presId="urn:microsoft.com/office/officeart/2016/7/layout/LinearBlockProcessNumbered"/>
    <dgm:cxn modelId="{55B42244-B868-4266-AF9B-595C4F5BC466}" type="presParOf" srcId="{1CDD58B1-DF2C-423E-8411-BE5AA71216F0}" destId="{828EB561-660F-4FD5-975F-80DCE4EF5C5C}" srcOrd="2" destOrd="0" presId="urn:microsoft.com/office/officeart/2016/7/layout/LinearBlockProcessNumbered"/>
    <dgm:cxn modelId="{7F16314D-FC0D-47F3-9AC2-109FDFC8E811}" type="presParOf" srcId="{E9836D93-5DCA-4B89-A8A4-931C3FEDA4C5}" destId="{D34629D2-441E-47FB-9730-4FDABC5A885A}" srcOrd="1" destOrd="0" presId="urn:microsoft.com/office/officeart/2016/7/layout/LinearBlockProcessNumbered"/>
    <dgm:cxn modelId="{CEB6EE08-2C8F-45F0-AB5C-A25944C835A9}" type="presParOf" srcId="{E9836D93-5DCA-4B89-A8A4-931C3FEDA4C5}" destId="{916DFFA6-0609-4FAE-92DB-6D6485DE3870}" srcOrd="2" destOrd="0" presId="urn:microsoft.com/office/officeart/2016/7/layout/LinearBlockProcessNumbered"/>
    <dgm:cxn modelId="{7807B083-FEE1-4461-9372-BDFD2918127D}" type="presParOf" srcId="{916DFFA6-0609-4FAE-92DB-6D6485DE3870}" destId="{59E949DC-9107-4458-8423-02BF28EE40E5}" srcOrd="0" destOrd="0" presId="urn:microsoft.com/office/officeart/2016/7/layout/LinearBlockProcessNumbered"/>
    <dgm:cxn modelId="{7829DA5D-FAD7-4799-A957-F8C111D74DD1}" type="presParOf" srcId="{916DFFA6-0609-4FAE-92DB-6D6485DE3870}" destId="{2F933B22-DF7A-450F-BA26-2066A54A2E3C}" srcOrd="1" destOrd="0" presId="urn:microsoft.com/office/officeart/2016/7/layout/LinearBlockProcessNumbered"/>
    <dgm:cxn modelId="{21172AF8-CFE4-423D-AFAA-59260E035C4E}" type="presParOf" srcId="{916DFFA6-0609-4FAE-92DB-6D6485DE3870}" destId="{F4A85BB9-D3D8-40EB-83A0-65403DF6B97C}" srcOrd="2" destOrd="0" presId="urn:microsoft.com/office/officeart/2016/7/layout/LinearBlockProcessNumbered"/>
    <dgm:cxn modelId="{3922A445-647C-442C-B270-54438D7D6AF6}" type="presParOf" srcId="{E9836D93-5DCA-4B89-A8A4-931C3FEDA4C5}" destId="{5FF01095-6B41-45BA-9715-74CAB9224979}" srcOrd="3" destOrd="0" presId="urn:microsoft.com/office/officeart/2016/7/layout/LinearBlockProcessNumbered"/>
    <dgm:cxn modelId="{B652F387-586B-47F2-9675-22EB566D9E01}" type="presParOf" srcId="{E9836D93-5DCA-4B89-A8A4-931C3FEDA4C5}" destId="{67C85B06-A74F-4FF0-AC4F-0EEA6928F225}" srcOrd="4" destOrd="0" presId="urn:microsoft.com/office/officeart/2016/7/layout/LinearBlockProcessNumbered"/>
    <dgm:cxn modelId="{6AED5277-5DA1-4820-AE54-4B261E8938B6}" type="presParOf" srcId="{67C85B06-A74F-4FF0-AC4F-0EEA6928F225}" destId="{3BB9E0C3-8619-42FE-B022-44FA56053904}" srcOrd="0" destOrd="0" presId="urn:microsoft.com/office/officeart/2016/7/layout/LinearBlockProcessNumbered"/>
    <dgm:cxn modelId="{D81126BE-D70D-4BC9-B8A0-8693CAC753E6}" type="presParOf" srcId="{67C85B06-A74F-4FF0-AC4F-0EEA6928F225}" destId="{96E48A1B-27DE-4E58-A1C8-D26E6A1C8A70}" srcOrd="1" destOrd="0" presId="urn:microsoft.com/office/officeart/2016/7/layout/LinearBlockProcessNumbered"/>
    <dgm:cxn modelId="{7C4D395B-B604-4AFE-984C-4886DA6A66D3}" type="presParOf" srcId="{67C85B06-A74F-4FF0-AC4F-0EEA6928F225}" destId="{B49265C1-E148-45EA-ADC1-AB2FC888C4B4}" srcOrd="2" destOrd="0" presId="urn:microsoft.com/office/officeart/2016/7/layout/LinearBlockProcessNumbered"/>
    <dgm:cxn modelId="{72B6B80F-1B00-42C5-96D0-BBF849FA1217}" type="presParOf" srcId="{E9836D93-5DCA-4B89-A8A4-931C3FEDA4C5}" destId="{A2C5CB4A-5EF8-4FE9-864B-D92DDB605B5A}" srcOrd="5" destOrd="0" presId="urn:microsoft.com/office/officeart/2016/7/layout/LinearBlockProcessNumbered"/>
    <dgm:cxn modelId="{C9BD89BA-389E-46F5-BDDA-584227C2220C}" type="presParOf" srcId="{E9836D93-5DCA-4B89-A8A4-931C3FEDA4C5}" destId="{22F6860C-A3F0-4DE3-9C0E-7799CAD82A02}" srcOrd="6" destOrd="0" presId="urn:microsoft.com/office/officeart/2016/7/layout/LinearBlockProcessNumbered"/>
    <dgm:cxn modelId="{C6F90AA4-B760-48D0-BDA0-58B6EA9C3B08}" type="presParOf" srcId="{22F6860C-A3F0-4DE3-9C0E-7799CAD82A02}" destId="{DAD02E5E-ADF7-4784-82DD-115B60E4DAE5}" srcOrd="0" destOrd="0" presId="urn:microsoft.com/office/officeart/2016/7/layout/LinearBlockProcessNumbered"/>
    <dgm:cxn modelId="{31DC653E-AC9A-49F6-83B3-A4A6576BFB86}" type="presParOf" srcId="{22F6860C-A3F0-4DE3-9C0E-7799CAD82A02}" destId="{913218F3-D62C-4F1B-A691-1E9CE68116B6}" srcOrd="1" destOrd="0" presId="urn:microsoft.com/office/officeart/2016/7/layout/LinearBlockProcessNumbered"/>
    <dgm:cxn modelId="{6D57F59F-33F6-4BB7-83C0-97F13650C5E1}" type="presParOf" srcId="{22F6860C-A3F0-4DE3-9C0E-7799CAD82A02}" destId="{620A3084-F967-42F1-8AD0-BF4C8ECCC00F}" srcOrd="2" destOrd="0" presId="urn:microsoft.com/office/officeart/2016/7/layout/LinearBlockProcessNumbered"/>
    <dgm:cxn modelId="{0EC6035C-7088-416A-9026-B2E4D828AFB3}" type="presParOf" srcId="{E9836D93-5DCA-4B89-A8A4-931C3FEDA4C5}" destId="{EE212A85-CB26-4D0F-9C2A-AB4561742467}" srcOrd="7" destOrd="0" presId="urn:microsoft.com/office/officeart/2016/7/layout/LinearBlockProcessNumbered"/>
    <dgm:cxn modelId="{81739BB9-A286-4A8C-8C51-B125CD5832F1}" type="presParOf" srcId="{E9836D93-5DCA-4B89-A8A4-931C3FEDA4C5}" destId="{4D3759C2-3FD5-4090-9D2B-50EA2377C2A8}" srcOrd="8" destOrd="0" presId="urn:microsoft.com/office/officeart/2016/7/layout/LinearBlockProcessNumbered"/>
    <dgm:cxn modelId="{914871E0-B30A-4005-9142-7C578115AA17}" type="presParOf" srcId="{4D3759C2-3FD5-4090-9D2B-50EA2377C2A8}" destId="{AA38AE72-A8F9-4110-B663-36F447D9850E}" srcOrd="0" destOrd="0" presId="urn:microsoft.com/office/officeart/2016/7/layout/LinearBlockProcessNumbered"/>
    <dgm:cxn modelId="{E7A625D6-9E79-4540-B00A-17E554B08B6E}" type="presParOf" srcId="{4D3759C2-3FD5-4090-9D2B-50EA2377C2A8}" destId="{C63CFD0C-D0CF-4800-B2F6-425165A1DAD4}" srcOrd="1" destOrd="0" presId="urn:microsoft.com/office/officeart/2016/7/layout/LinearBlockProcessNumbered"/>
    <dgm:cxn modelId="{31C3AD22-A19E-4A08-863E-FC2AFBBF714E}" type="presParOf" srcId="{4D3759C2-3FD5-4090-9D2B-50EA2377C2A8}" destId="{F5CC78B3-A473-4112-9255-D6A02FFB3A47}" srcOrd="2" destOrd="0" presId="urn:microsoft.com/office/officeart/2016/7/layout/LinearBlockProcessNumbered"/>
    <dgm:cxn modelId="{47C02D0B-EC01-4357-99F2-629220E4E085}" type="presParOf" srcId="{E9836D93-5DCA-4B89-A8A4-931C3FEDA4C5}" destId="{04CE5D40-E15F-4768-BCFE-CD8F801D0006}" srcOrd="9" destOrd="0" presId="urn:microsoft.com/office/officeart/2016/7/layout/LinearBlockProcessNumbered"/>
    <dgm:cxn modelId="{D1D6CE89-6811-4D94-B97C-C9379D273BE3}" type="presParOf" srcId="{E9836D93-5DCA-4B89-A8A4-931C3FEDA4C5}" destId="{5CAA629B-6E5B-45F5-8E05-A5CCE8212F9F}" srcOrd="10" destOrd="0" presId="urn:microsoft.com/office/officeart/2016/7/layout/LinearBlockProcessNumbered"/>
    <dgm:cxn modelId="{5350D182-ACFA-4648-A957-B6F8388535CD}" type="presParOf" srcId="{5CAA629B-6E5B-45F5-8E05-A5CCE8212F9F}" destId="{21209044-5039-47AA-84F1-5F696A8DBE68}" srcOrd="0" destOrd="0" presId="urn:microsoft.com/office/officeart/2016/7/layout/LinearBlockProcessNumbered"/>
    <dgm:cxn modelId="{9BBC7921-63BE-4E10-877F-AEE1807454AA}" type="presParOf" srcId="{5CAA629B-6E5B-45F5-8E05-A5CCE8212F9F}" destId="{09E0C4CA-D620-430E-8D54-666AADB05AB3}" srcOrd="1" destOrd="0" presId="urn:microsoft.com/office/officeart/2016/7/layout/LinearBlockProcessNumbered"/>
    <dgm:cxn modelId="{51A95BF8-517A-411F-AEA3-AD01CE1B82E1}" type="presParOf" srcId="{5CAA629B-6E5B-45F5-8E05-A5CCE8212F9F}" destId="{426D4B6F-41EB-43BC-B674-4D569F6F4286}" srcOrd="2" destOrd="0" presId="urn:microsoft.com/office/officeart/2016/7/layout/LinearBlock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3B7849A-F706-4D96-B2B6-164DA59B60AC}" type="doc">
      <dgm:prSet loTypeId="urn:microsoft.com/office/officeart/2016/7/layout/RepeatingBendingProcessNew" loCatId="process" qsTypeId="urn:microsoft.com/office/officeart/2005/8/quickstyle/simple1" qsCatId="simple" csTypeId="urn:microsoft.com/office/officeart/2005/8/colors/colorful1" csCatId="colorful"/>
      <dgm:spPr/>
      <dgm:t>
        <a:bodyPr/>
        <a:lstStyle/>
        <a:p>
          <a:endParaRPr lang="en-US"/>
        </a:p>
      </dgm:t>
    </dgm:pt>
    <dgm:pt modelId="{1B454341-5570-47BB-BC4F-14D1E6B66C12}">
      <dgm:prSet/>
      <dgm:spPr/>
      <dgm:t>
        <a:bodyPr/>
        <a:lstStyle/>
        <a:p>
          <a:r>
            <a:rPr lang="es-ES" dirty="0"/>
            <a:t>1. Investigar otras posibles soluciones en el mercado. </a:t>
          </a:r>
          <a:endParaRPr lang="en-US" dirty="0"/>
        </a:p>
      </dgm:t>
    </dgm:pt>
    <dgm:pt modelId="{92B744CA-8580-4325-B2B9-1B4B67D2424E}" type="parTrans" cxnId="{2C1E866A-1E75-473D-9CBA-F0F3FB74FF97}">
      <dgm:prSet/>
      <dgm:spPr/>
      <dgm:t>
        <a:bodyPr/>
        <a:lstStyle/>
        <a:p>
          <a:endParaRPr lang="en-US"/>
        </a:p>
      </dgm:t>
    </dgm:pt>
    <dgm:pt modelId="{52B24405-5168-4648-8360-9EEB86FDF214}" type="sibTrans" cxnId="{2C1E866A-1E75-473D-9CBA-F0F3FB74FF97}">
      <dgm:prSet/>
      <dgm:spPr/>
      <dgm:t>
        <a:bodyPr/>
        <a:lstStyle/>
        <a:p>
          <a:endParaRPr lang="en-US"/>
        </a:p>
      </dgm:t>
    </dgm:pt>
    <dgm:pt modelId="{EB880792-09B5-4665-9E68-BA392C9F32E9}">
      <dgm:prSet/>
      <dgm:spPr/>
      <dgm:t>
        <a:bodyPr/>
        <a:lstStyle/>
        <a:p>
          <a:r>
            <a:rPr lang="es-ES"/>
            <a:t>2. Investigar y definir que son los algoritmos evolutivos y redes neuronales convolucionales. </a:t>
          </a:r>
          <a:endParaRPr lang="en-US"/>
        </a:p>
      </dgm:t>
    </dgm:pt>
    <dgm:pt modelId="{4F180F38-5E49-40F3-96F4-81DF68FFAF55}" type="parTrans" cxnId="{8F3D83D0-F276-4B0E-A99A-989530410CF8}">
      <dgm:prSet/>
      <dgm:spPr/>
      <dgm:t>
        <a:bodyPr/>
        <a:lstStyle/>
        <a:p>
          <a:endParaRPr lang="en-US"/>
        </a:p>
      </dgm:t>
    </dgm:pt>
    <dgm:pt modelId="{B4414EC0-2E6C-485D-9381-422E7465EEC5}" type="sibTrans" cxnId="{8F3D83D0-F276-4B0E-A99A-989530410CF8}">
      <dgm:prSet/>
      <dgm:spPr/>
      <dgm:t>
        <a:bodyPr/>
        <a:lstStyle/>
        <a:p>
          <a:endParaRPr lang="en-US"/>
        </a:p>
      </dgm:t>
    </dgm:pt>
    <dgm:pt modelId="{24905221-A5F3-4DF3-9F07-F10CC2D63B0C}">
      <dgm:prSet/>
      <dgm:spPr/>
      <dgm:t>
        <a:bodyPr/>
        <a:lstStyle/>
        <a:p>
          <a:r>
            <a:rPr lang="es-ES"/>
            <a:t>3. Desarrollar una arquitectura de redes neuronales, que permita generar un modelo en base a un vector. </a:t>
          </a:r>
          <a:endParaRPr lang="en-US"/>
        </a:p>
      </dgm:t>
    </dgm:pt>
    <dgm:pt modelId="{444B8C62-F35A-484E-9905-FB0C5F06E9A2}" type="parTrans" cxnId="{98E01AFD-8274-4A70-A502-7A988BB51E6A}">
      <dgm:prSet/>
      <dgm:spPr/>
      <dgm:t>
        <a:bodyPr/>
        <a:lstStyle/>
        <a:p>
          <a:endParaRPr lang="en-US"/>
        </a:p>
      </dgm:t>
    </dgm:pt>
    <dgm:pt modelId="{9B63C9A3-0D2A-42AB-BB12-D70DCED4D140}" type="sibTrans" cxnId="{98E01AFD-8274-4A70-A502-7A988BB51E6A}">
      <dgm:prSet/>
      <dgm:spPr/>
      <dgm:t>
        <a:bodyPr/>
        <a:lstStyle/>
        <a:p>
          <a:endParaRPr lang="en-US"/>
        </a:p>
      </dgm:t>
    </dgm:pt>
    <dgm:pt modelId="{9F4A99F0-E9F8-4625-87E5-817190E3BB4A}">
      <dgm:prSet/>
      <dgm:spPr/>
      <dgm:t>
        <a:bodyPr/>
        <a:lstStyle/>
        <a:p>
          <a:r>
            <a:rPr lang="es-ES"/>
            <a:t>4. Desarrollar un algoritmo evolutivo que permita ir cruzando y mutando las diferentes arquitecturas. </a:t>
          </a:r>
          <a:endParaRPr lang="en-US"/>
        </a:p>
      </dgm:t>
    </dgm:pt>
    <dgm:pt modelId="{445334EA-C530-4BEF-8DAC-423F6059860B}" type="parTrans" cxnId="{3551716F-39A0-45A9-BEBF-F3C8A86A8FE6}">
      <dgm:prSet/>
      <dgm:spPr/>
      <dgm:t>
        <a:bodyPr/>
        <a:lstStyle/>
        <a:p>
          <a:endParaRPr lang="en-US"/>
        </a:p>
      </dgm:t>
    </dgm:pt>
    <dgm:pt modelId="{CDFB3DF8-B5D7-4E10-BEE9-48210709382E}" type="sibTrans" cxnId="{3551716F-39A0-45A9-BEBF-F3C8A86A8FE6}">
      <dgm:prSet/>
      <dgm:spPr/>
      <dgm:t>
        <a:bodyPr/>
        <a:lstStyle/>
        <a:p>
          <a:endParaRPr lang="en-US"/>
        </a:p>
      </dgm:t>
    </dgm:pt>
    <dgm:pt modelId="{CA67312E-47A1-4085-887D-4ACFF389B301}">
      <dgm:prSet/>
      <dgm:spPr/>
      <dgm:t>
        <a:bodyPr/>
        <a:lstStyle/>
        <a:p>
          <a:r>
            <a:rPr lang="es-ES"/>
            <a:t>5. Desarrollar una interfaz en REACT. </a:t>
          </a:r>
          <a:endParaRPr lang="en-US"/>
        </a:p>
      </dgm:t>
    </dgm:pt>
    <dgm:pt modelId="{66F25F63-3FE1-4EF1-8623-8D99BE3A49D7}" type="parTrans" cxnId="{326299BD-F12F-42B4-996D-7F1245278957}">
      <dgm:prSet/>
      <dgm:spPr/>
      <dgm:t>
        <a:bodyPr/>
        <a:lstStyle/>
        <a:p>
          <a:endParaRPr lang="en-US"/>
        </a:p>
      </dgm:t>
    </dgm:pt>
    <dgm:pt modelId="{F397C8DF-6B0F-4E89-9326-DF7D019A4255}" type="sibTrans" cxnId="{326299BD-F12F-42B4-996D-7F1245278957}">
      <dgm:prSet/>
      <dgm:spPr/>
      <dgm:t>
        <a:bodyPr/>
        <a:lstStyle/>
        <a:p>
          <a:endParaRPr lang="en-US"/>
        </a:p>
      </dgm:t>
    </dgm:pt>
    <dgm:pt modelId="{4D0FAD7C-E0DC-4298-A49A-DE3A0B36F45D}">
      <dgm:prSet/>
      <dgm:spPr/>
      <dgm:t>
        <a:bodyPr/>
        <a:lstStyle/>
        <a:p>
          <a:r>
            <a:rPr lang="es-ES"/>
            <a:t>6. Desarrollar una arquitectura REST-API para combinar el backend con el frontend.</a:t>
          </a:r>
          <a:endParaRPr lang="en-US"/>
        </a:p>
      </dgm:t>
    </dgm:pt>
    <dgm:pt modelId="{8B6B509E-3579-45C4-B297-2974C7FA529F}" type="parTrans" cxnId="{25976371-111F-42A5-AD7F-F68D9004F5F4}">
      <dgm:prSet/>
      <dgm:spPr/>
      <dgm:t>
        <a:bodyPr/>
        <a:lstStyle/>
        <a:p>
          <a:endParaRPr lang="en-US"/>
        </a:p>
      </dgm:t>
    </dgm:pt>
    <dgm:pt modelId="{437D4BCD-EEA8-4621-B2A1-B728BB76FB35}" type="sibTrans" cxnId="{25976371-111F-42A5-AD7F-F68D9004F5F4}">
      <dgm:prSet/>
      <dgm:spPr/>
      <dgm:t>
        <a:bodyPr/>
        <a:lstStyle/>
        <a:p>
          <a:endParaRPr lang="en-US"/>
        </a:p>
      </dgm:t>
    </dgm:pt>
    <dgm:pt modelId="{7AC13D34-B598-4D49-B872-75E3C6452E96}" type="pres">
      <dgm:prSet presAssocID="{93B7849A-F706-4D96-B2B6-164DA59B60AC}" presName="Name0" presStyleCnt="0">
        <dgm:presLayoutVars>
          <dgm:dir/>
          <dgm:resizeHandles val="exact"/>
        </dgm:presLayoutVars>
      </dgm:prSet>
      <dgm:spPr/>
    </dgm:pt>
    <dgm:pt modelId="{0040883A-B2C3-4E10-A7B4-1CA8D48CBB1E}" type="pres">
      <dgm:prSet presAssocID="{1B454341-5570-47BB-BC4F-14D1E6B66C12}" presName="node" presStyleLbl="node1" presStyleIdx="0" presStyleCnt="6">
        <dgm:presLayoutVars>
          <dgm:bulletEnabled val="1"/>
        </dgm:presLayoutVars>
      </dgm:prSet>
      <dgm:spPr/>
    </dgm:pt>
    <dgm:pt modelId="{8C16DAA5-86D3-4DD6-A30E-2E258480AB26}" type="pres">
      <dgm:prSet presAssocID="{52B24405-5168-4648-8360-9EEB86FDF214}" presName="sibTrans" presStyleLbl="sibTrans1D1" presStyleIdx="0" presStyleCnt="5"/>
      <dgm:spPr/>
    </dgm:pt>
    <dgm:pt modelId="{556B8D98-528F-4C51-9748-89DEAE9B809E}" type="pres">
      <dgm:prSet presAssocID="{52B24405-5168-4648-8360-9EEB86FDF214}" presName="connectorText" presStyleLbl="sibTrans1D1" presStyleIdx="0" presStyleCnt="5"/>
      <dgm:spPr/>
    </dgm:pt>
    <dgm:pt modelId="{4B798E02-B447-4D15-8D23-49D2D27B1DB0}" type="pres">
      <dgm:prSet presAssocID="{EB880792-09B5-4665-9E68-BA392C9F32E9}" presName="node" presStyleLbl="node1" presStyleIdx="1" presStyleCnt="6">
        <dgm:presLayoutVars>
          <dgm:bulletEnabled val="1"/>
        </dgm:presLayoutVars>
      </dgm:prSet>
      <dgm:spPr/>
    </dgm:pt>
    <dgm:pt modelId="{FDDB3C94-C217-4729-AF79-D6FB01FB42D8}" type="pres">
      <dgm:prSet presAssocID="{B4414EC0-2E6C-485D-9381-422E7465EEC5}" presName="sibTrans" presStyleLbl="sibTrans1D1" presStyleIdx="1" presStyleCnt="5"/>
      <dgm:spPr/>
    </dgm:pt>
    <dgm:pt modelId="{50EB2CBF-E0F6-43B0-9A1C-B3E8FF59B8A8}" type="pres">
      <dgm:prSet presAssocID="{B4414EC0-2E6C-485D-9381-422E7465EEC5}" presName="connectorText" presStyleLbl="sibTrans1D1" presStyleIdx="1" presStyleCnt="5"/>
      <dgm:spPr/>
    </dgm:pt>
    <dgm:pt modelId="{61AC8DDE-8B3D-41F5-956A-402118722AC4}" type="pres">
      <dgm:prSet presAssocID="{24905221-A5F3-4DF3-9F07-F10CC2D63B0C}" presName="node" presStyleLbl="node1" presStyleIdx="2" presStyleCnt="6">
        <dgm:presLayoutVars>
          <dgm:bulletEnabled val="1"/>
        </dgm:presLayoutVars>
      </dgm:prSet>
      <dgm:spPr/>
    </dgm:pt>
    <dgm:pt modelId="{27CBA514-2C67-4D8E-B0E5-8D8E8E3855FF}" type="pres">
      <dgm:prSet presAssocID="{9B63C9A3-0D2A-42AB-BB12-D70DCED4D140}" presName="sibTrans" presStyleLbl="sibTrans1D1" presStyleIdx="2" presStyleCnt="5"/>
      <dgm:spPr/>
    </dgm:pt>
    <dgm:pt modelId="{C9DDFF58-8CA3-4428-95DA-719574258EEF}" type="pres">
      <dgm:prSet presAssocID="{9B63C9A3-0D2A-42AB-BB12-D70DCED4D140}" presName="connectorText" presStyleLbl="sibTrans1D1" presStyleIdx="2" presStyleCnt="5"/>
      <dgm:spPr/>
    </dgm:pt>
    <dgm:pt modelId="{068E38A6-96E1-4A4A-9C3C-3CE86355D4AC}" type="pres">
      <dgm:prSet presAssocID="{9F4A99F0-E9F8-4625-87E5-817190E3BB4A}" presName="node" presStyleLbl="node1" presStyleIdx="3" presStyleCnt="6">
        <dgm:presLayoutVars>
          <dgm:bulletEnabled val="1"/>
        </dgm:presLayoutVars>
      </dgm:prSet>
      <dgm:spPr/>
    </dgm:pt>
    <dgm:pt modelId="{C87BDC59-6808-4285-B200-D9EA88370D00}" type="pres">
      <dgm:prSet presAssocID="{CDFB3DF8-B5D7-4E10-BEE9-48210709382E}" presName="sibTrans" presStyleLbl="sibTrans1D1" presStyleIdx="3" presStyleCnt="5"/>
      <dgm:spPr/>
    </dgm:pt>
    <dgm:pt modelId="{BDEE684A-69D7-4C34-86DF-19A5CA01964D}" type="pres">
      <dgm:prSet presAssocID="{CDFB3DF8-B5D7-4E10-BEE9-48210709382E}" presName="connectorText" presStyleLbl="sibTrans1D1" presStyleIdx="3" presStyleCnt="5"/>
      <dgm:spPr/>
    </dgm:pt>
    <dgm:pt modelId="{BDAABC61-626D-4AEA-AB31-F34BB4A13BC7}" type="pres">
      <dgm:prSet presAssocID="{CA67312E-47A1-4085-887D-4ACFF389B301}" presName="node" presStyleLbl="node1" presStyleIdx="4" presStyleCnt="6">
        <dgm:presLayoutVars>
          <dgm:bulletEnabled val="1"/>
        </dgm:presLayoutVars>
      </dgm:prSet>
      <dgm:spPr/>
    </dgm:pt>
    <dgm:pt modelId="{083B7564-FF8C-47D8-A510-DA54F4257ED9}" type="pres">
      <dgm:prSet presAssocID="{F397C8DF-6B0F-4E89-9326-DF7D019A4255}" presName="sibTrans" presStyleLbl="sibTrans1D1" presStyleIdx="4" presStyleCnt="5"/>
      <dgm:spPr/>
    </dgm:pt>
    <dgm:pt modelId="{6AE22D87-DF0E-4651-98D5-5084ACE14283}" type="pres">
      <dgm:prSet presAssocID="{F397C8DF-6B0F-4E89-9326-DF7D019A4255}" presName="connectorText" presStyleLbl="sibTrans1D1" presStyleIdx="4" presStyleCnt="5"/>
      <dgm:spPr/>
    </dgm:pt>
    <dgm:pt modelId="{CC14C9E8-5DAE-4F2E-8433-DF994EC14D87}" type="pres">
      <dgm:prSet presAssocID="{4D0FAD7C-E0DC-4298-A49A-DE3A0B36F45D}" presName="node" presStyleLbl="node1" presStyleIdx="5" presStyleCnt="6">
        <dgm:presLayoutVars>
          <dgm:bulletEnabled val="1"/>
        </dgm:presLayoutVars>
      </dgm:prSet>
      <dgm:spPr/>
    </dgm:pt>
  </dgm:ptLst>
  <dgm:cxnLst>
    <dgm:cxn modelId="{FF0F7F1D-6BD6-4D94-BD2B-121960292C69}" type="presOf" srcId="{1B454341-5570-47BB-BC4F-14D1E6B66C12}" destId="{0040883A-B2C3-4E10-A7B4-1CA8D48CBB1E}" srcOrd="0" destOrd="0" presId="urn:microsoft.com/office/officeart/2016/7/layout/RepeatingBendingProcessNew"/>
    <dgm:cxn modelId="{DADCA622-CFBE-4992-9693-93E748DD1939}" type="presOf" srcId="{F397C8DF-6B0F-4E89-9326-DF7D019A4255}" destId="{6AE22D87-DF0E-4651-98D5-5084ACE14283}" srcOrd="1" destOrd="0" presId="urn:microsoft.com/office/officeart/2016/7/layout/RepeatingBendingProcessNew"/>
    <dgm:cxn modelId="{13166331-6AD7-4008-8C42-61274BFBF3E9}" type="presOf" srcId="{EB880792-09B5-4665-9E68-BA392C9F32E9}" destId="{4B798E02-B447-4D15-8D23-49D2D27B1DB0}" srcOrd="0" destOrd="0" presId="urn:microsoft.com/office/officeart/2016/7/layout/RepeatingBendingProcessNew"/>
    <dgm:cxn modelId="{B0961237-E2F8-43AF-989A-FC74B9374197}" type="presOf" srcId="{B4414EC0-2E6C-485D-9381-422E7465EEC5}" destId="{FDDB3C94-C217-4729-AF79-D6FB01FB42D8}" srcOrd="0" destOrd="0" presId="urn:microsoft.com/office/officeart/2016/7/layout/RepeatingBendingProcessNew"/>
    <dgm:cxn modelId="{D0AB7763-891C-4B8F-9434-606B8D5F2E73}" type="presOf" srcId="{4D0FAD7C-E0DC-4298-A49A-DE3A0B36F45D}" destId="{CC14C9E8-5DAE-4F2E-8433-DF994EC14D87}" srcOrd="0" destOrd="0" presId="urn:microsoft.com/office/officeart/2016/7/layout/RepeatingBendingProcessNew"/>
    <dgm:cxn modelId="{2C1E866A-1E75-473D-9CBA-F0F3FB74FF97}" srcId="{93B7849A-F706-4D96-B2B6-164DA59B60AC}" destId="{1B454341-5570-47BB-BC4F-14D1E6B66C12}" srcOrd="0" destOrd="0" parTransId="{92B744CA-8580-4325-B2B9-1B4B67D2424E}" sibTransId="{52B24405-5168-4648-8360-9EEB86FDF214}"/>
    <dgm:cxn modelId="{3551716F-39A0-45A9-BEBF-F3C8A86A8FE6}" srcId="{93B7849A-F706-4D96-B2B6-164DA59B60AC}" destId="{9F4A99F0-E9F8-4625-87E5-817190E3BB4A}" srcOrd="3" destOrd="0" parTransId="{445334EA-C530-4BEF-8DAC-423F6059860B}" sibTransId="{CDFB3DF8-B5D7-4E10-BEE9-48210709382E}"/>
    <dgm:cxn modelId="{25976371-111F-42A5-AD7F-F68D9004F5F4}" srcId="{93B7849A-F706-4D96-B2B6-164DA59B60AC}" destId="{4D0FAD7C-E0DC-4298-A49A-DE3A0B36F45D}" srcOrd="5" destOrd="0" parTransId="{8B6B509E-3579-45C4-B297-2974C7FA529F}" sibTransId="{437D4BCD-EEA8-4621-B2A1-B728BB76FB35}"/>
    <dgm:cxn modelId="{22CD5C75-F5ED-4574-80A1-3A5F6AC06263}" type="presOf" srcId="{52B24405-5168-4648-8360-9EEB86FDF214}" destId="{556B8D98-528F-4C51-9748-89DEAE9B809E}" srcOrd="1" destOrd="0" presId="urn:microsoft.com/office/officeart/2016/7/layout/RepeatingBendingProcessNew"/>
    <dgm:cxn modelId="{23A44157-DE91-4720-ACA1-D9923419FFA2}" type="presOf" srcId="{9B63C9A3-0D2A-42AB-BB12-D70DCED4D140}" destId="{27CBA514-2C67-4D8E-B0E5-8D8E8E3855FF}" srcOrd="0" destOrd="0" presId="urn:microsoft.com/office/officeart/2016/7/layout/RepeatingBendingProcessNew"/>
    <dgm:cxn modelId="{00AA905A-B568-42D1-B33B-FB567813121C}" type="presOf" srcId="{24905221-A5F3-4DF3-9F07-F10CC2D63B0C}" destId="{61AC8DDE-8B3D-41F5-956A-402118722AC4}" srcOrd="0" destOrd="0" presId="urn:microsoft.com/office/officeart/2016/7/layout/RepeatingBendingProcessNew"/>
    <dgm:cxn modelId="{456E4C83-FD37-41DD-8363-83DDC38BF6D0}" type="presOf" srcId="{9B63C9A3-0D2A-42AB-BB12-D70DCED4D140}" destId="{C9DDFF58-8CA3-4428-95DA-719574258EEF}" srcOrd="1" destOrd="0" presId="urn:microsoft.com/office/officeart/2016/7/layout/RepeatingBendingProcessNew"/>
    <dgm:cxn modelId="{8E9DA48A-B7DB-4703-864B-0EE5AD29A1B9}" type="presOf" srcId="{CA67312E-47A1-4085-887D-4ACFF389B301}" destId="{BDAABC61-626D-4AEA-AB31-F34BB4A13BC7}" srcOrd="0" destOrd="0" presId="urn:microsoft.com/office/officeart/2016/7/layout/RepeatingBendingProcessNew"/>
    <dgm:cxn modelId="{2FB4298C-F088-472A-B0C4-813782935311}" type="presOf" srcId="{9F4A99F0-E9F8-4625-87E5-817190E3BB4A}" destId="{068E38A6-96E1-4A4A-9C3C-3CE86355D4AC}" srcOrd="0" destOrd="0" presId="urn:microsoft.com/office/officeart/2016/7/layout/RepeatingBendingProcessNew"/>
    <dgm:cxn modelId="{C177BDA5-6A70-4C9E-969D-D59CFB8E7F90}" type="presOf" srcId="{CDFB3DF8-B5D7-4E10-BEE9-48210709382E}" destId="{C87BDC59-6808-4285-B200-D9EA88370D00}" srcOrd="0" destOrd="0" presId="urn:microsoft.com/office/officeart/2016/7/layout/RepeatingBendingProcessNew"/>
    <dgm:cxn modelId="{FE78D1AC-6360-4859-AD5F-AEC593FB4218}" type="presOf" srcId="{B4414EC0-2E6C-485D-9381-422E7465EEC5}" destId="{50EB2CBF-E0F6-43B0-9A1C-B3E8FF59B8A8}" srcOrd="1" destOrd="0" presId="urn:microsoft.com/office/officeart/2016/7/layout/RepeatingBendingProcessNew"/>
    <dgm:cxn modelId="{AACE50B0-593E-40B6-9827-D4060290949E}" type="presOf" srcId="{52B24405-5168-4648-8360-9EEB86FDF214}" destId="{8C16DAA5-86D3-4DD6-A30E-2E258480AB26}" srcOrd="0" destOrd="0" presId="urn:microsoft.com/office/officeart/2016/7/layout/RepeatingBendingProcessNew"/>
    <dgm:cxn modelId="{8328DEB5-18E3-4497-A1CF-1A6952F16772}" type="presOf" srcId="{93B7849A-F706-4D96-B2B6-164DA59B60AC}" destId="{7AC13D34-B598-4D49-B872-75E3C6452E96}" srcOrd="0" destOrd="0" presId="urn:microsoft.com/office/officeart/2016/7/layout/RepeatingBendingProcessNew"/>
    <dgm:cxn modelId="{326299BD-F12F-42B4-996D-7F1245278957}" srcId="{93B7849A-F706-4D96-B2B6-164DA59B60AC}" destId="{CA67312E-47A1-4085-887D-4ACFF389B301}" srcOrd="4" destOrd="0" parTransId="{66F25F63-3FE1-4EF1-8623-8D99BE3A49D7}" sibTransId="{F397C8DF-6B0F-4E89-9326-DF7D019A4255}"/>
    <dgm:cxn modelId="{8F3D83D0-F276-4B0E-A99A-989530410CF8}" srcId="{93B7849A-F706-4D96-B2B6-164DA59B60AC}" destId="{EB880792-09B5-4665-9E68-BA392C9F32E9}" srcOrd="1" destOrd="0" parTransId="{4F180F38-5E49-40F3-96F4-81DF68FFAF55}" sibTransId="{B4414EC0-2E6C-485D-9381-422E7465EEC5}"/>
    <dgm:cxn modelId="{8D73B6D0-3DBF-4C80-8282-8688A4293821}" type="presOf" srcId="{CDFB3DF8-B5D7-4E10-BEE9-48210709382E}" destId="{BDEE684A-69D7-4C34-86DF-19A5CA01964D}" srcOrd="1" destOrd="0" presId="urn:microsoft.com/office/officeart/2016/7/layout/RepeatingBendingProcessNew"/>
    <dgm:cxn modelId="{6D3F5FD1-2963-409A-B3E1-DEA474BA7DEA}" type="presOf" srcId="{F397C8DF-6B0F-4E89-9326-DF7D019A4255}" destId="{083B7564-FF8C-47D8-A510-DA54F4257ED9}" srcOrd="0" destOrd="0" presId="urn:microsoft.com/office/officeart/2016/7/layout/RepeatingBendingProcessNew"/>
    <dgm:cxn modelId="{98E01AFD-8274-4A70-A502-7A988BB51E6A}" srcId="{93B7849A-F706-4D96-B2B6-164DA59B60AC}" destId="{24905221-A5F3-4DF3-9F07-F10CC2D63B0C}" srcOrd="2" destOrd="0" parTransId="{444B8C62-F35A-484E-9905-FB0C5F06E9A2}" sibTransId="{9B63C9A3-0D2A-42AB-BB12-D70DCED4D140}"/>
    <dgm:cxn modelId="{D5BE10F5-DD47-4825-9E61-0EE9AD03FAF0}" type="presParOf" srcId="{7AC13D34-B598-4D49-B872-75E3C6452E96}" destId="{0040883A-B2C3-4E10-A7B4-1CA8D48CBB1E}" srcOrd="0" destOrd="0" presId="urn:microsoft.com/office/officeart/2016/7/layout/RepeatingBendingProcessNew"/>
    <dgm:cxn modelId="{26DB8A9C-330C-4C53-BEE3-182FE863CDEB}" type="presParOf" srcId="{7AC13D34-B598-4D49-B872-75E3C6452E96}" destId="{8C16DAA5-86D3-4DD6-A30E-2E258480AB26}" srcOrd="1" destOrd="0" presId="urn:microsoft.com/office/officeart/2016/7/layout/RepeatingBendingProcessNew"/>
    <dgm:cxn modelId="{B9E40B47-613D-43D5-A360-B5F4D5DC896E}" type="presParOf" srcId="{8C16DAA5-86D3-4DD6-A30E-2E258480AB26}" destId="{556B8D98-528F-4C51-9748-89DEAE9B809E}" srcOrd="0" destOrd="0" presId="urn:microsoft.com/office/officeart/2016/7/layout/RepeatingBendingProcessNew"/>
    <dgm:cxn modelId="{8FFD17C4-9D74-4C5C-9BA0-4896C5726420}" type="presParOf" srcId="{7AC13D34-B598-4D49-B872-75E3C6452E96}" destId="{4B798E02-B447-4D15-8D23-49D2D27B1DB0}" srcOrd="2" destOrd="0" presId="urn:microsoft.com/office/officeart/2016/7/layout/RepeatingBendingProcessNew"/>
    <dgm:cxn modelId="{6A8C3C6F-0134-45B0-A249-863DDE0FD303}" type="presParOf" srcId="{7AC13D34-B598-4D49-B872-75E3C6452E96}" destId="{FDDB3C94-C217-4729-AF79-D6FB01FB42D8}" srcOrd="3" destOrd="0" presId="urn:microsoft.com/office/officeart/2016/7/layout/RepeatingBendingProcessNew"/>
    <dgm:cxn modelId="{399FB52D-0E23-45FD-9FBE-3100B402C377}" type="presParOf" srcId="{FDDB3C94-C217-4729-AF79-D6FB01FB42D8}" destId="{50EB2CBF-E0F6-43B0-9A1C-B3E8FF59B8A8}" srcOrd="0" destOrd="0" presId="urn:microsoft.com/office/officeart/2016/7/layout/RepeatingBendingProcessNew"/>
    <dgm:cxn modelId="{5617335D-A00E-4C1F-91DD-5F26C006F7CA}" type="presParOf" srcId="{7AC13D34-B598-4D49-B872-75E3C6452E96}" destId="{61AC8DDE-8B3D-41F5-956A-402118722AC4}" srcOrd="4" destOrd="0" presId="urn:microsoft.com/office/officeart/2016/7/layout/RepeatingBendingProcessNew"/>
    <dgm:cxn modelId="{4C35153C-1709-4AFF-BFDA-780FBF0592DC}" type="presParOf" srcId="{7AC13D34-B598-4D49-B872-75E3C6452E96}" destId="{27CBA514-2C67-4D8E-B0E5-8D8E8E3855FF}" srcOrd="5" destOrd="0" presId="urn:microsoft.com/office/officeart/2016/7/layout/RepeatingBendingProcessNew"/>
    <dgm:cxn modelId="{66D494CD-E68C-46AD-B5B1-756DC3FA51F3}" type="presParOf" srcId="{27CBA514-2C67-4D8E-B0E5-8D8E8E3855FF}" destId="{C9DDFF58-8CA3-4428-95DA-719574258EEF}" srcOrd="0" destOrd="0" presId="urn:microsoft.com/office/officeart/2016/7/layout/RepeatingBendingProcessNew"/>
    <dgm:cxn modelId="{23E9D234-69A3-4094-9307-D8F510D6B650}" type="presParOf" srcId="{7AC13D34-B598-4D49-B872-75E3C6452E96}" destId="{068E38A6-96E1-4A4A-9C3C-3CE86355D4AC}" srcOrd="6" destOrd="0" presId="urn:microsoft.com/office/officeart/2016/7/layout/RepeatingBendingProcessNew"/>
    <dgm:cxn modelId="{ABDEAD47-6A77-4B02-929C-9C77E6A4BFF0}" type="presParOf" srcId="{7AC13D34-B598-4D49-B872-75E3C6452E96}" destId="{C87BDC59-6808-4285-B200-D9EA88370D00}" srcOrd="7" destOrd="0" presId="urn:microsoft.com/office/officeart/2016/7/layout/RepeatingBendingProcessNew"/>
    <dgm:cxn modelId="{C02C276E-0B6B-44BE-8F2D-BDE18207CB29}" type="presParOf" srcId="{C87BDC59-6808-4285-B200-D9EA88370D00}" destId="{BDEE684A-69D7-4C34-86DF-19A5CA01964D}" srcOrd="0" destOrd="0" presId="urn:microsoft.com/office/officeart/2016/7/layout/RepeatingBendingProcessNew"/>
    <dgm:cxn modelId="{4CA0212D-AA4F-4165-91B2-2EEABF74673F}" type="presParOf" srcId="{7AC13D34-B598-4D49-B872-75E3C6452E96}" destId="{BDAABC61-626D-4AEA-AB31-F34BB4A13BC7}" srcOrd="8" destOrd="0" presId="urn:microsoft.com/office/officeart/2016/7/layout/RepeatingBendingProcessNew"/>
    <dgm:cxn modelId="{D3EF33F0-1294-4637-BD2A-1357FAF8111D}" type="presParOf" srcId="{7AC13D34-B598-4D49-B872-75E3C6452E96}" destId="{083B7564-FF8C-47D8-A510-DA54F4257ED9}" srcOrd="9" destOrd="0" presId="urn:microsoft.com/office/officeart/2016/7/layout/RepeatingBendingProcessNew"/>
    <dgm:cxn modelId="{B09D7DFE-AF16-4F83-97E7-F9469008CC00}" type="presParOf" srcId="{083B7564-FF8C-47D8-A510-DA54F4257ED9}" destId="{6AE22D87-DF0E-4651-98D5-5084ACE14283}" srcOrd="0" destOrd="0" presId="urn:microsoft.com/office/officeart/2016/7/layout/RepeatingBendingProcessNew"/>
    <dgm:cxn modelId="{6F7A4313-13C4-44F2-A643-1D958798CFB3}" type="presParOf" srcId="{7AC13D34-B598-4D49-B872-75E3C6452E96}" destId="{CC14C9E8-5DAE-4F2E-8433-DF994EC14D87}"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F9794A8-8A70-421F-B62E-EE56F0085575}"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190668DE-30C2-4F43-ABA6-FFF341C6B3D8}">
      <dgm:prSet/>
      <dgm:spPr/>
      <dgm:t>
        <a:bodyPr/>
        <a:lstStyle/>
        <a:p>
          <a:r>
            <a:rPr lang="es-ES" dirty="0"/>
            <a:t>Introducción</a:t>
          </a:r>
          <a:endParaRPr lang="en-US" dirty="0"/>
        </a:p>
      </dgm:t>
    </dgm:pt>
    <dgm:pt modelId="{FEC734A4-D1AD-4026-9ADB-490C5A3BCD46}" type="parTrans" cxnId="{4D55DCDF-2965-4118-AD58-92D2D56E1D43}">
      <dgm:prSet/>
      <dgm:spPr/>
      <dgm:t>
        <a:bodyPr/>
        <a:lstStyle/>
        <a:p>
          <a:endParaRPr lang="en-US"/>
        </a:p>
      </dgm:t>
    </dgm:pt>
    <dgm:pt modelId="{C2C4945A-4326-442C-8208-6CD424685F34}" type="sibTrans" cxnId="{4D55DCDF-2965-4118-AD58-92D2D56E1D43}">
      <dgm:prSet phldrT="01" phldr="0"/>
      <dgm:spPr/>
      <dgm:t>
        <a:bodyPr/>
        <a:lstStyle/>
        <a:p>
          <a:r>
            <a:rPr lang="en-US"/>
            <a:t>01</a:t>
          </a:r>
        </a:p>
      </dgm:t>
    </dgm:pt>
    <dgm:pt modelId="{9BA560CE-8C85-456C-B15C-69D272EA2088}">
      <dgm:prSet/>
      <dgm:spPr/>
      <dgm:t>
        <a:bodyPr/>
        <a:lstStyle/>
        <a:p>
          <a:r>
            <a:rPr lang="es-ES" dirty="0"/>
            <a:t>Objetivos</a:t>
          </a:r>
          <a:endParaRPr lang="en-US" dirty="0"/>
        </a:p>
      </dgm:t>
    </dgm:pt>
    <dgm:pt modelId="{2531F543-4F61-485F-9AED-503F366C53F2}" type="parTrans" cxnId="{3C2FD146-CCD5-4B5E-944B-D7072C4DE2C8}">
      <dgm:prSet/>
      <dgm:spPr/>
      <dgm:t>
        <a:bodyPr/>
        <a:lstStyle/>
        <a:p>
          <a:endParaRPr lang="en-US"/>
        </a:p>
      </dgm:t>
    </dgm:pt>
    <dgm:pt modelId="{17450D77-7230-4D74-8CA1-E73E5EE43768}" type="sibTrans" cxnId="{3C2FD146-CCD5-4B5E-944B-D7072C4DE2C8}">
      <dgm:prSet phldrT="02" phldr="0"/>
      <dgm:spPr/>
      <dgm:t>
        <a:bodyPr/>
        <a:lstStyle/>
        <a:p>
          <a:r>
            <a:rPr lang="en-US"/>
            <a:t>02</a:t>
          </a:r>
        </a:p>
      </dgm:t>
    </dgm:pt>
    <dgm:pt modelId="{F367BD86-07AC-43DB-BFF8-03430D06D192}">
      <dgm:prSet/>
      <dgm:spPr/>
      <dgm:t>
        <a:bodyPr/>
        <a:lstStyle/>
        <a:p>
          <a:r>
            <a:rPr lang="es-ES" dirty="0"/>
            <a:t>Marco Teórico</a:t>
          </a:r>
          <a:endParaRPr lang="en-US" dirty="0"/>
        </a:p>
      </dgm:t>
    </dgm:pt>
    <dgm:pt modelId="{FE1F897E-22DA-43E9-83BE-346DFAC341AD}" type="parTrans" cxnId="{7A04F54D-7A90-42AA-A7A1-02601BDD7594}">
      <dgm:prSet/>
      <dgm:spPr/>
      <dgm:t>
        <a:bodyPr/>
        <a:lstStyle/>
        <a:p>
          <a:endParaRPr lang="en-US"/>
        </a:p>
      </dgm:t>
    </dgm:pt>
    <dgm:pt modelId="{4760B6E1-304F-455E-8F6D-EB08C41BAEAD}" type="sibTrans" cxnId="{7A04F54D-7A90-42AA-A7A1-02601BDD7594}">
      <dgm:prSet phldrT="03" phldr="0"/>
      <dgm:spPr/>
      <dgm:t>
        <a:bodyPr/>
        <a:lstStyle/>
        <a:p>
          <a:r>
            <a:rPr lang="en-US" dirty="0"/>
            <a:t>03</a:t>
          </a:r>
        </a:p>
      </dgm:t>
    </dgm:pt>
    <dgm:pt modelId="{64DE9026-8BA6-43B9-8398-9E45F728F237}">
      <dgm:prSet/>
      <dgm:spPr/>
      <dgm:t>
        <a:bodyPr/>
        <a:lstStyle/>
        <a:p>
          <a:r>
            <a:rPr lang="es-ES" dirty="0"/>
            <a:t>Marco Metodológico</a:t>
          </a:r>
          <a:endParaRPr lang="en-US" dirty="0"/>
        </a:p>
      </dgm:t>
    </dgm:pt>
    <dgm:pt modelId="{6503F6E2-0878-4246-8970-5A70DD0CD0AE}" type="parTrans" cxnId="{551E8CA9-B0EF-42E1-8242-1300C547AB47}">
      <dgm:prSet/>
      <dgm:spPr/>
      <dgm:t>
        <a:bodyPr/>
        <a:lstStyle/>
        <a:p>
          <a:endParaRPr lang="en-US"/>
        </a:p>
      </dgm:t>
    </dgm:pt>
    <dgm:pt modelId="{B133B024-FCB5-4968-9EFA-1AA652CB5831}" type="sibTrans" cxnId="{551E8CA9-B0EF-42E1-8242-1300C547AB47}">
      <dgm:prSet phldrT="04" phldr="0"/>
      <dgm:spPr/>
      <dgm:t>
        <a:bodyPr/>
        <a:lstStyle/>
        <a:p>
          <a:r>
            <a:rPr lang="en-US"/>
            <a:t>04</a:t>
          </a:r>
        </a:p>
      </dgm:t>
    </dgm:pt>
    <dgm:pt modelId="{A983D73F-0101-4A25-B180-D793E9087756}">
      <dgm:prSet/>
      <dgm:spPr/>
      <dgm:t>
        <a:bodyPr/>
        <a:lstStyle/>
        <a:p>
          <a:r>
            <a:rPr lang="es-ES" dirty="0"/>
            <a:t>Análisis y Resultados</a:t>
          </a:r>
          <a:endParaRPr lang="en-US" dirty="0"/>
        </a:p>
      </dgm:t>
    </dgm:pt>
    <dgm:pt modelId="{85909E2A-7F87-4E92-A929-60158890E2A5}" type="parTrans" cxnId="{70349AD4-F19C-41FA-ACA8-61731DB38C9D}">
      <dgm:prSet/>
      <dgm:spPr/>
      <dgm:t>
        <a:bodyPr/>
        <a:lstStyle/>
        <a:p>
          <a:endParaRPr lang="en-US"/>
        </a:p>
      </dgm:t>
    </dgm:pt>
    <dgm:pt modelId="{C4F6E9DF-9AB8-4EF6-8527-CA7E743707F2}" type="sibTrans" cxnId="{70349AD4-F19C-41FA-ACA8-61731DB38C9D}">
      <dgm:prSet phldrT="05" phldr="0"/>
      <dgm:spPr/>
      <dgm:t>
        <a:bodyPr/>
        <a:lstStyle/>
        <a:p>
          <a:r>
            <a:rPr lang="en-US"/>
            <a:t>05</a:t>
          </a:r>
        </a:p>
      </dgm:t>
    </dgm:pt>
    <dgm:pt modelId="{5F7D4D66-F5F5-493C-AB67-A15A29B90EE4}">
      <dgm:prSet/>
      <dgm:spPr/>
      <dgm:t>
        <a:bodyPr/>
        <a:lstStyle/>
        <a:p>
          <a:r>
            <a:rPr lang="en-US" dirty="0" err="1"/>
            <a:t>Conclusiones</a:t>
          </a:r>
          <a:endParaRPr lang="en-US" dirty="0"/>
        </a:p>
      </dgm:t>
    </dgm:pt>
    <dgm:pt modelId="{C4F57B53-A61F-48B8-98D9-378E29BCA45A}" type="parTrans" cxnId="{93496111-4F4D-47A9-A06D-8979BCD01B70}">
      <dgm:prSet/>
      <dgm:spPr/>
      <dgm:t>
        <a:bodyPr/>
        <a:lstStyle/>
        <a:p>
          <a:endParaRPr lang="es-ES"/>
        </a:p>
      </dgm:t>
    </dgm:pt>
    <dgm:pt modelId="{E051299B-9EFC-4C0C-B926-8EC58BBDADCB}" type="sibTrans" cxnId="{93496111-4F4D-47A9-A06D-8979BCD01B70}">
      <dgm:prSet phldrT="06" phldr="0"/>
      <dgm:spPr/>
      <dgm:t>
        <a:bodyPr/>
        <a:lstStyle/>
        <a:p>
          <a:r>
            <a:rPr lang="es-ES"/>
            <a:t>06</a:t>
          </a:r>
        </a:p>
      </dgm:t>
    </dgm:pt>
    <dgm:pt modelId="{E9836D93-5DCA-4B89-A8A4-931C3FEDA4C5}" type="pres">
      <dgm:prSet presAssocID="{8F9794A8-8A70-421F-B62E-EE56F0085575}" presName="Name0" presStyleCnt="0">
        <dgm:presLayoutVars>
          <dgm:animLvl val="lvl"/>
          <dgm:resizeHandles val="exact"/>
        </dgm:presLayoutVars>
      </dgm:prSet>
      <dgm:spPr/>
    </dgm:pt>
    <dgm:pt modelId="{1CDD58B1-DF2C-423E-8411-BE5AA71216F0}" type="pres">
      <dgm:prSet presAssocID="{190668DE-30C2-4F43-ABA6-FFF341C6B3D8}" presName="compositeNode" presStyleCnt="0">
        <dgm:presLayoutVars>
          <dgm:bulletEnabled val="1"/>
        </dgm:presLayoutVars>
      </dgm:prSet>
      <dgm:spPr/>
    </dgm:pt>
    <dgm:pt modelId="{F20D97B7-9AB6-46EE-AE86-77B17BB6714B}" type="pres">
      <dgm:prSet presAssocID="{190668DE-30C2-4F43-ABA6-FFF341C6B3D8}" presName="bgRect" presStyleLbl="alignNode1" presStyleIdx="0" presStyleCnt="6" custLinFactNeighborX="-320" custLinFactNeighborY="-1396"/>
      <dgm:spPr/>
    </dgm:pt>
    <dgm:pt modelId="{7784C80E-DE6E-4396-A1A9-82D8461E86D2}" type="pres">
      <dgm:prSet presAssocID="{C2C4945A-4326-442C-8208-6CD424685F34}" presName="sibTransNodeRect" presStyleLbl="alignNode1" presStyleIdx="0" presStyleCnt="6">
        <dgm:presLayoutVars>
          <dgm:chMax val="0"/>
          <dgm:bulletEnabled val="1"/>
        </dgm:presLayoutVars>
      </dgm:prSet>
      <dgm:spPr/>
    </dgm:pt>
    <dgm:pt modelId="{828EB561-660F-4FD5-975F-80DCE4EF5C5C}" type="pres">
      <dgm:prSet presAssocID="{190668DE-30C2-4F43-ABA6-FFF341C6B3D8}" presName="nodeRect" presStyleLbl="alignNode1" presStyleIdx="0" presStyleCnt="6">
        <dgm:presLayoutVars>
          <dgm:bulletEnabled val="1"/>
        </dgm:presLayoutVars>
      </dgm:prSet>
      <dgm:spPr/>
    </dgm:pt>
    <dgm:pt modelId="{D34629D2-441E-47FB-9730-4FDABC5A885A}" type="pres">
      <dgm:prSet presAssocID="{C2C4945A-4326-442C-8208-6CD424685F34}" presName="sibTrans" presStyleCnt="0"/>
      <dgm:spPr/>
    </dgm:pt>
    <dgm:pt modelId="{916DFFA6-0609-4FAE-92DB-6D6485DE3870}" type="pres">
      <dgm:prSet presAssocID="{9BA560CE-8C85-456C-B15C-69D272EA2088}" presName="compositeNode" presStyleCnt="0">
        <dgm:presLayoutVars>
          <dgm:bulletEnabled val="1"/>
        </dgm:presLayoutVars>
      </dgm:prSet>
      <dgm:spPr/>
    </dgm:pt>
    <dgm:pt modelId="{59E949DC-9107-4458-8423-02BF28EE40E5}" type="pres">
      <dgm:prSet presAssocID="{9BA560CE-8C85-456C-B15C-69D272EA2088}" presName="bgRect" presStyleLbl="alignNode1" presStyleIdx="1" presStyleCnt="6"/>
      <dgm:spPr/>
    </dgm:pt>
    <dgm:pt modelId="{2F933B22-DF7A-450F-BA26-2066A54A2E3C}" type="pres">
      <dgm:prSet presAssocID="{17450D77-7230-4D74-8CA1-E73E5EE43768}" presName="sibTransNodeRect" presStyleLbl="alignNode1" presStyleIdx="1" presStyleCnt="6">
        <dgm:presLayoutVars>
          <dgm:chMax val="0"/>
          <dgm:bulletEnabled val="1"/>
        </dgm:presLayoutVars>
      </dgm:prSet>
      <dgm:spPr/>
    </dgm:pt>
    <dgm:pt modelId="{F4A85BB9-D3D8-40EB-83A0-65403DF6B97C}" type="pres">
      <dgm:prSet presAssocID="{9BA560CE-8C85-456C-B15C-69D272EA2088}" presName="nodeRect" presStyleLbl="alignNode1" presStyleIdx="1" presStyleCnt="6">
        <dgm:presLayoutVars>
          <dgm:bulletEnabled val="1"/>
        </dgm:presLayoutVars>
      </dgm:prSet>
      <dgm:spPr/>
    </dgm:pt>
    <dgm:pt modelId="{5FF01095-6B41-45BA-9715-74CAB9224979}" type="pres">
      <dgm:prSet presAssocID="{17450D77-7230-4D74-8CA1-E73E5EE43768}" presName="sibTrans" presStyleCnt="0"/>
      <dgm:spPr/>
    </dgm:pt>
    <dgm:pt modelId="{67C85B06-A74F-4FF0-AC4F-0EEA6928F225}" type="pres">
      <dgm:prSet presAssocID="{F367BD86-07AC-43DB-BFF8-03430D06D192}" presName="compositeNode" presStyleCnt="0">
        <dgm:presLayoutVars>
          <dgm:bulletEnabled val="1"/>
        </dgm:presLayoutVars>
      </dgm:prSet>
      <dgm:spPr/>
    </dgm:pt>
    <dgm:pt modelId="{3BB9E0C3-8619-42FE-B022-44FA56053904}" type="pres">
      <dgm:prSet presAssocID="{F367BD86-07AC-43DB-BFF8-03430D06D192}" presName="bgRect" presStyleLbl="alignNode1" presStyleIdx="2" presStyleCnt="6" custLinFactNeighborY="-64376"/>
      <dgm:spPr/>
    </dgm:pt>
    <dgm:pt modelId="{96E48A1B-27DE-4E58-A1C8-D26E6A1C8A70}" type="pres">
      <dgm:prSet presAssocID="{4760B6E1-304F-455E-8F6D-EB08C41BAEAD}" presName="sibTransNodeRect" presStyleLbl="alignNode1" presStyleIdx="2" presStyleCnt="6">
        <dgm:presLayoutVars>
          <dgm:chMax val="0"/>
          <dgm:bulletEnabled val="1"/>
        </dgm:presLayoutVars>
      </dgm:prSet>
      <dgm:spPr/>
    </dgm:pt>
    <dgm:pt modelId="{B49265C1-E148-45EA-ADC1-AB2FC888C4B4}" type="pres">
      <dgm:prSet presAssocID="{F367BD86-07AC-43DB-BFF8-03430D06D192}" presName="nodeRect" presStyleLbl="alignNode1" presStyleIdx="2" presStyleCnt="6">
        <dgm:presLayoutVars>
          <dgm:bulletEnabled val="1"/>
        </dgm:presLayoutVars>
      </dgm:prSet>
      <dgm:spPr/>
    </dgm:pt>
    <dgm:pt modelId="{A2C5CB4A-5EF8-4FE9-864B-D92DDB605B5A}" type="pres">
      <dgm:prSet presAssocID="{4760B6E1-304F-455E-8F6D-EB08C41BAEAD}" presName="sibTrans" presStyleCnt="0"/>
      <dgm:spPr/>
    </dgm:pt>
    <dgm:pt modelId="{22F6860C-A3F0-4DE3-9C0E-7799CAD82A02}" type="pres">
      <dgm:prSet presAssocID="{64DE9026-8BA6-43B9-8398-9E45F728F237}" presName="compositeNode" presStyleCnt="0">
        <dgm:presLayoutVars>
          <dgm:bulletEnabled val="1"/>
        </dgm:presLayoutVars>
      </dgm:prSet>
      <dgm:spPr/>
    </dgm:pt>
    <dgm:pt modelId="{DAD02E5E-ADF7-4784-82DD-115B60E4DAE5}" type="pres">
      <dgm:prSet presAssocID="{64DE9026-8BA6-43B9-8398-9E45F728F237}" presName="bgRect" presStyleLbl="alignNode1" presStyleIdx="3" presStyleCnt="6"/>
      <dgm:spPr/>
    </dgm:pt>
    <dgm:pt modelId="{913218F3-D62C-4F1B-A691-1E9CE68116B6}" type="pres">
      <dgm:prSet presAssocID="{B133B024-FCB5-4968-9EFA-1AA652CB5831}" presName="sibTransNodeRect" presStyleLbl="alignNode1" presStyleIdx="3" presStyleCnt="6">
        <dgm:presLayoutVars>
          <dgm:chMax val="0"/>
          <dgm:bulletEnabled val="1"/>
        </dgm:presLayoutVars>
      </dgm:prSet>
      <dgm:spPr/>
    </dgm:pt>
    <dgm:pt modelId="{620A3084-F967-42F1-8AD0-BF4C8ECCC00F}" type="pres">
      <dgm:prSet presAssocID="{64DE9026-8BA6-43B9-8398-9E45F728F237}" presName="nodeRect" presStyleLbl="alignNode1" presStyleIdx="3" presStyleCnt="6">
        <dgm:presLayoutVars>
          <dgm:bulletEnabled val="1"/>
        </dgm:presLayoutVars>
      </dgm:prSet>
      <dgm:spPr/>
    </dgm:pt>
    <dgm:pt modelId="{EE212A85-CB26-4D0F-9C2A-AB4561742467}" type="pres">
      <dgm:prSet presAssocID="{B133B024-FCB5-4968-9EFA-1AA652CB5831}" presName="sibTrans" presStyleCnt="0"/>
      <dgm:spPr/>
    </dgm:pt>
    <dgm:pt modelId="{4D3759C2-3FD5-4090-9D2B-50EA2377C2A8}" type="pres">
      <dgm:prSet presAssocID="{A983D73F-0101-4A25-B180-D793E9087756}" presName="compositeNode" presStyleCnt="0">
        <dgm:presLayoutVars>
          <dgm:bulletEnabled val="1"/>
        </dgm:presLayoutVars>
      </dgm:prSet>
      <dgm:spPr/>
    </dgm:pt>
    <dgm:pt modelId="{AA38AE72-A8F9-4110-B663-36F447D9850E}" type="pres">
      <dgm:prSet presAssocID="{A983D73F-0101-4A25-B180-D793E9087756}" presName="bgRect" presStyleLbl="alignNode1" presStyleIdx="4" presStyleCnt="6"/>
      <dgm:spPr/>
    </dgm:pt>
    <dgm:pt modelId="{C63CFD0C-D0CF-4800-B2F6-425165A1DAD4}" type="pres">
      <dgm:prSet presAssocID="{C4F6E9DF-9AB8-4EF6-8527-CA7E743707F2}" presName="sibTransNodeRect" presStyleLbl="alignNode1" presStyleIdx="4" presStyleCnt="6">
        <dgm:presLayoutVars>
          <dgm:chMax val="0"/>
          <dgm:bulletEnabled val="1"/>
        </dgm:presLayoutVars>
      </dgm:prSet>
      <dgm:spPr/>
    </dgm:pt>
    <dgm:pt modelId="{F5CC78B3-A473-4112-9255-D6A02FFB3A47}" type="pres">
      <dgm:prSet presAssocID="{A983D73F-0101-4A25-B180-D793E9087756}" presName="nodeRect" presStyleLbl="alignNode1" presStyleIdx="4" presStyleCnt="6">
        <dgm:presLayoutVars>
          <dgm:bulletEnabled val="1"/>
        </dgm:presLayoutVars>
      </dgm:prSet>
      <dgm:spPr/>
    </dgm:pt>
    <dgm:pt modelId="{04CE5D40-E15F-4768-BCFE-CD8F801D0006}" type="pres">
      <dgm:prSet presAssocID="{C4F6E9DF-9AB8-4EF6-8527-CA7E743707F2}" presName="sibTrans" presStyleCnt="0"/>
      <dgm:spPr/>
    </dgm:pt>
    <dgm:pt modelId="{5CAA629B-6E5B-45F5-8E05-A5CCE8212F9F}" type="pres">
      <dgm:prSet presAssocID="{5F7D4D66-F5F5-493C-AB67-A15A29B90EE4}" presName="compositeNode" presStyleCnt="0">
        <dgm:presLayoutVars>
          <dgm:bulletEnabled val="1"/>
        </dgm:presLayoutVars>
      </dgm:prSet>
      <dgm:spPr/>
    </dgm:pt>
    <dgm:pt modelId="{21209044-5039-47AA-84F1-5F696A8DBE68}" type="pres">
      <dgm:prSet presAssocID="{5F7D4D66-F5F5-493C-AB67-A15A29B90EE4}" presName="bgRect" presStyleLbl="alignNode1" presStyleIdx="5" presStyleCnt="6"/>
      <dgm:spPr/>
    </dgm:pt>
    <dgm:pt modelId="{09E0C4CA-D620-430E-8D54-666AADB05AB3}" type="pres">
      <dgm:prSet presAssocID="{E051299B-9EFC-4C0C-B926-8EC58BBDADCB}" presName="sibTransNodeRect" presStyleLbl="alignNode1" presStyleIdx="5" presStyleCnt="6">
        <dgm:presLayoutVars>
          <dgm:chMax val="0"/>
          <dgm:bulletEnabled val="1"/>
        </dgm:presLayoutVars>
      </dgm:prSet>
      <dgm:spPr/>
    </dgm:pt>
    <dgm:pt modelId="{426D4B6F-41EB-43BC-B674-4D569F6F4286}" type="pres">
      <dgm:prSet presAssocID="{5F7D4D66-F5F5-493C-AB67-A15A29B90EE4}" presName="nodeRect" presStyleLbl="alignNode1" presStyleIdx="5" presStyleCnt="6">
        <dgm:presLayoutVars>
          <dgm:bulletEnabled val="1"/>
        </dgm:presLayoutVars>
      </dgm:prSet>
      <dgm:spPr/>
    </dgm:pt>
  </dgm:ptLst>
  <dgm:cxnLst>
    <dgm:cxn modelId="{0394EA06-CF15-4D9B-ACF6-AFD146912611}" type="presOf" srcId="{190668DE-30C2-4F43-ABA6-FFF341C6B3D8}" destId="{828EB561-660F-4FD5-975F-80DCE4EF5C5C}" srcOrd="1" destOrd="0" presId="urn:microsoft.com/office/officeart/2016/7/layout/LinearBlockProcessNumbered"/>
    <dgm:cxn modelId="{37CA8607-6CE5-4635-BAD5-F778D8915676}" type="presOf" srcId="{C4F6E9DF-9AB8-4EF6-8527-CA7E743707F2}" destId="{C63CFD0C-D0CF-4800-B2F6-425165A1DAD4}" srcOrd="0" destOrd="0" presId="urn:microsoft.com/office/officeart/2016/7/layout/LinearBlockProcessNumbered"/>
    <dgm:cxn modelId="{DB74C90A-A499-4C3D-8A91-6667BC5ECA92}" type="presOf" srcId="{A983D73F-0101-4A25-B180-D793E9087756}" destId="{AA38AE72-A8F9-4110-B663-36F447D9850E}" srcOrd="0" destOrd="0" presId="urn:microsoft.com/office/officeart/2016/7/layout/LinearBlockProcessNumbered"/>
    <dgm:cxn modelId="{A08DA20F-69F9-432A-9DF2-BF06ECB76C5A}" type="presOf" srcId="{190668DE-30C2-4F43-ABA6-FFF341C6B3D8}" destId="{F20D97B7-9AB6-46EE-AE86-77B17BB6714B}" srcOrd="0" destOrd="0" presId="urn:microsoft.com/office/officeart/2016/7/layout/LinearBlockProcessNumbered"/>
    <dgm:cxn modelId="{BDA10211-61CD-49B1-83F4-44E07D8F5389}" type="presOf" srcId="{9BA560CE-8C85-456C-B15C-69D272EA2088}" destId="{F4A85BB9-D3D8-40EB-83A0-65403DF6B97C}" srcOrd="1" destOrd="0" presId="urn:microsoft.com/office/officeart/2016/7/layout/LinearBlockProcessNumbered"/>
    <dgm:cxn modelId="{93496111-4F4D-47A9-A06D-8979BCD01B70}" srcId="{8F9794A8-8A70-421F-B62E-EE56F0085575}" destId="{5F7D4D66-F5F5-493C-AB67-A15A29B90EE4}" srcOrd="5" destOrd="0" parTransId="{C4F57B53-A61F-48B8-98D9-378E29BCA45A}" sibTransId="{E051299B-9EFC-4C0C-B926-8EC58BBDADCB}"/>
    <dgm:cxn modelId="{89A0EE19-9C4D-4F9E-830B-C180B9221A12}" type="presOf" srcId="{B133B024-FCB5-4968-9EFA-1AA652CB5831}" destId="{913218F3-D62C-4F1B-A691-1E9CE68116B6}" srcOrd="0" destOrd="0" presId="urn:microsoft.com/office/officeart/2016/7/layout/LinearBlockProcessNumbered"/>
    <dgm:cxn modelId="{5A12461A-CFE5-4A11-9E8D-C6CAA7B406D1}" type="presOf" srcId="{64DE9026-8BA6-43B9-8398-9E45F728F237}" destId="{620A3084-F967-42F1-8AD0-BF4C8ECCC00F}" srcOrd="1" destOrd="0" presId="urn:microsoft.com/office/officeart/2016/7/layout/LinearBlockProcessNumbered"/>
    <dgm:cxn modelId="{5EA53A20-5CAB-4D3B-8CA2-D530A3AC014B}" type="presOf" srcId="{5F7D4D66-F5F5-493C-AB67-A15A29B90EE4}" destId="{21209044-5039-47AA-84F1-5F696A8DBE68}" srcOrd="0" destOrd="0" presId="urn:microsoft.com/office/officeart/2016/7/layout/LinearBlockProcessNumbered"/>
    <dgm:cxn modelId="{A39D105E-7F52-4CB2-863E-D076D0061AFD}" type="presOf" srcId="{17450D77-7230-4D74-8CA1-E73E5EE43768}" destId="{2F933B22-DF7A-450F-BA26-2066A54A2E3C}" srcOrd="0" destOrd="0" presId="urn:microsoft.com/office/officeart/2016/7/layout/LinearBlockProcessNumbered"/>
    <dgm:cxn modelId="{3C2FD146-CCD5-4B5E-944B-D7072C4DE2C8}" srcId="{8F9794A8-8A70-421F-B62E-EE56F0085575}" destId="{9BA560CE-8C85-456C-B15C-69D272EA2088}" srcOrd="1" destOrd="0" parTransId="{2531F543-4F61-485F-9AED-503F366C53F2}" sibTransId="{17450D77-7230-4D74-8CA1-E73E5EE43768}"/>
    <dgm:cxn modelId="{4EFA874A-FA1E-4D81-A556-2BE3D9DD3C03}" type="presOf" srcId="{F367BD86-07AC-43DB-BFF8-03430D06D192}" destId="{B49265C1-E148-45EA-ADC1-AB2FC888C4B4}" srcOrd="1" destOrd="0" presId="urn:microsoft.com/office/officeart/2016/7/layout/LinearBlockProcessNumbered"/>
    <dgm:cxn modelId="{7A04F54D-7A90-42AA-A7A1-02601BDD7594}" srcId="{8F9794A8-8A70-421F-B62E-EE56F0085575}" destId="{F367BD86-07AC-43DB-BFF8-03430D06D192}" srcOrd="2" destOrd="0" parTransId="{FE1F897E-22DA-43E9-83BE-346DFAC341AD}" sibTransId="{4760B6E1-304F-455E-8F6D-EB08C41BAEAD}"/>
    <dgm:cxn modelId="{7880346E-A2C0-4C7A-874C-032B0E2E1CDA}" type="presOf" srcId="{8F9794A8-8A70-421F-B62E-EE56F0085575}" destId="{E9836D93-5DCA-4B89-A8A4-931C3FEDA4C5}" srcOrd="0" destOrd="0" presId="urn:microsoft.com/office/officeart/2016/7/layout/LinearBlockProcessNumbered"/>
    <dgm:cxn modelId="{6C69B26E-7A24-4D0E-B7FE-0DD8E6014606}" type="presOf" srcId="{4760B6E1-304F-455E-8F6D-EB08C41BAEAD}" destId="{96E48A1B-27DE-4E58-A1C8-D26E6A1C8A70}" srcOrd="0" destOrd="0" presId="urn:microsoft.com/office/officeart/2016/7/layout/LinearBlockProcessNumbered"/>
    <dgm:cxn modelId="{BF531552-D22B-462E-A36F-01264330F723}" type="presOf" srcId="{9BA560CE-8C85-456C-B15C-69D272EA2088}" destId="{59E949DC-9107-4458-8423-02BF28EE40E5}" srcOrd="0" destOrd="0" presId="urn:microsoft.com/office/officeart/2016/7/layout/LinearBlockProcessNumbered"/>
    <dgm:cxn modelId="{6DE95E7F-9C88-43E7-A88D-21DB41F90D2D}" type="presOf" srcId="{E051299B-9EFC-4C0C-B926-8EC58BBDADCB}" destId="{09E0C4CA-D620-430E-8D54-666AADB05AB3}" srcOrd="0" destOrd="0" presId="urn:microsoft.com/office/officeart/2016/7/layout/LinearBlockProcessNumbered"/>
    <dgm:cxn modelId="{551E8CA9-B0EF-42E1-8242-1300C547AB47}" srcId="{8F9794A8-8A70-421F-B62E-EE56F0085575}" destId="{64DE9026-8BA6-43B9-8398-9E45F728F237}" srcOrd="3" destOrd="0" parTransId="{6503F6E2-0878-4246-8970-5A70DD0CD0AE}" sibTransId="{B133B024-FCB5-4968-9EFA-1AA652CB5831}"/>
    <dgm:cxn modelId="{C2F5B0B1-759F-4270-A632-1CFC3B082474}" type="presOf" srcId="{5F7D4D66-F5F5-493C-AB67-A15A29B90EE4}" destId="{426D4B6F-41EB-43BC-B674-4D569F6F4286}" srcOrd="1" destOrd="0" presId="urn:microsoft.com/office/officeart/2016/7/layout/LinearBlockProcessNumbered"/>
    <dgm:cxn modelId="{1C8071C2-F42F-4822-A2EA-C23F1D9C35A7}" type="presOf" srcId="{A983D73F-0101-4A25-B180-D793E9087756}" destId="{F5CC78B3-A473-4112-9255-D6A02FFB3A47}" srcOrd="1" destOrd="0" presId="urn:microsoft.com/office/officeart/2016/7/layout/LinearBlockProcessNumbered"/>
    <dgm:cxn modelId="{F707BEC6-C67F-4CD8-BD59-9C94F0C335A3}" type="presOf" srcId="{F367BD86-07AC-43DB-BFF8-03430D06D192}" destId="{3BB9E0C3-8619-42FE-B022-44FA56053904}" srcOrd="0" destOrd="0" presId="urn:microsoft.com/office/officeart/2016/7/layout/LinearBlockProcessNumbered"/>
    <dgm:cxn modelId="{70349AD4-F19C-41FA-ACA8-61731DB38C9D}" srcId="{8F9794A8-8A70-421F-B62E-EE56F0085575}" destId="{A983D73F-0101-4A25-B180-D793E9087756}" srcOrd="4" destOrd="0" parTransId="{85909E2A-7F87-4E92-A929-60158890E2A5}" sibTransId="{C4F6E9DF-9AB8-4EF6-8527-CA7E743707F2}"/>
    <dgm:cxn modelId="{3E350FD6-ED00-4BD7-A9A0-02F623E8FE72}" type="presOf" srcId="{C2C4945A-4326-442C-8208-6CD424685F34}" destId="{7784C80E-DE6E-4396-A1A9-82D8461E86D2}" srcOrd="0" destOrd="0" presId="urn:microsoft.com/office/officeart/2016/7/layout/LinearBlockProcessNumbered"/>
    <dgm:cxn modelId="{4D55DCDF-2965-4118-AD58-92D2D56E1D43}" srcId="{8F9794A8-8A70-421F-B62E-EE56F0085575}" destId="{190668DE-30C2-4F43-ABA6-FFF341C6B3D8}" srcOrd="0" destOrd="0" parTransId="{FEC734A4-D1AD-4026-9ADB-490C5A3BCD46}" sibTransId="{C2C4945A-4326-442C-8208-6CD424685F34}"/>
    <dgm:cxn modelId="{F71A28E6-2DB1-4DE6-ACAF-03930E4BC1A4}" type="presOf" srcId="{64DE9026-8BA6-43B9-8398-9E45F728F237}" destId="{DAD02E5E-ADF7-4784-82DD-115B60E4DAE5}" srcOrd="0" destOrd="0" presId="urn:microsoft.com/office/officeart/2016/7/layout/LinearBlockProcessNumbered"/>
    <dgm:cxn modelId="{63244ACE-0E7F-4FF4-AF04-4CED1D991F48}" type="presParOf" srcId="{E9836D93-5DCA-4B89-A8A4-931C3FEDA4C5}" destId="{1CDD58B1-DF2C-423E-8411-BE5AA71216F0}" srcOrd="0" destOrd="0" presId="urn:microsoft.com/office/officeart/2016/7/layout/LinearBlockProcessNumbered"/>
    <dgm:cxn modelId="{B7A0C6A6-7E6B-4ADD-A479-B17AABF7500B}" type="presParOf" srcId="{1CDD58B1-DF2C-423E-8411-BE5AA71216F0}" destId="{F20D97B7-9AB6-46EE-AE86-77B17BB6714B}" srcOrd="0" destOrd="0" presId="urn:microsoft.com/office/officeart/2016/7/layout/LinearBlockProcessNumbered"/>
    <dgm:cxn modelId="{C1242A7D-F233-4F9B-8135-C025BD74A58C}" type="presParOf" srcId="{1CDD58B1-DF2C-423E-8411-BE5AA71216F0}" destId="{7784C80E-DE6E-4396-A1A9-82D8461E86D2}" srcOrd="1" destOrd="0" presId="urn:microsoft.com/office/officeart/2016/7/layout/LinearBlockProcessNumbered"/>
    <dgm:cxn modelId="{55B42244-B868-4266-AF9B-595C4F5BC466}" type="presParOf" srcId="{1CDD58B1-DF2C-423E-8411-BE5AA71216F0}" destId="{828EB561-660F-4FD5-975F-80DCE4EF5C5C}" srcOrd="2" destOrd="0" presId="urn:microsoft.com/office/officeart/2016/7/layout/LinearBlockProcessNumbered"/>
    <dgm:cxn modelId="{7F16314D-FC0D-47F3-9AC2-109FDFC8E811}" type="presParOf" srcId="{E9836D93-5DCA-4B89-A8A4-931C3FEDA4C5}" destId="{D34629D2-441E-47FB-9730-4FDABC5A885A}" srcOrd="1" destOrd="0" presId="urn:microsoft.com/office/officeart/2016/7/layout/LinearBlockProcessNumbered"/>
    <dgm:cxn modelId="{CEB6EE08-2C8F-45F0-AB5C-A25944C835A9}" type="presParOf" srcId="{E9836D93-5DCA-4B89-A8A4-931C3FEDA4C5}" destId="{916DFFA6-0609-4FAE-92DB-6D6485DE3870}" srcOrd="2" destOrd="0" presId="urn:microsoft.com/office/officeart/2016/7/layout/LinearBlockProcessNumbered"/>
    <dgm:cxn modelId="{7807B083-FEE1-4461-9372-BDFD2918127D}" type="presParOf" srcId="{916DFFA6-0609-4FAE-92DB-6D6485DE3870}" destId="{59E949DC-9107-4458-8423-02BF28EE40E5}" srcOrd="0" destOrd="0" presId="urn:microsoft.com/office/officeart/2016/7/layout/LinearBlockProcessNumbered"/>
    <dgm:cxn modelId="{7829DA5D-FAD7-4799-A957-F8C111D74DD1}" type="presParOf" srcId="{916DFFA6-0609-4FAE-92DB-6D6485DE3870}" destId="{2F933B22-DF7A-450F-BA26-2066A54A2E3C}" srcOrd="1" destOrd="0" presId="urn:microsoft.com/office/officeart/2016/7/layout/LinearBlockProcessNumbered"/>
    <dgm:cxn modelId="{21172AF8-CFE4-423D-AFAA-59260E035C4E}" type="presParOf" srcId="{916DFFA6-0609-4FAE-92DB-6D6485DE3870}" destId="{F4A85BB9-D3D8-40EB-83A0-65403DF6B97C}" srcOrd="2" destOrd="0" presId="urn:microsoft.com/office/officeart/2016/7/layout/LinearBlockProcessNumbered"/>
    <dgm:cxn modelId="{3922A445-647C-442C-B270-54438D7D6AF6}" type="presParOf" srcId="{E9836D93-5DCA-4B89-A8A4-931C3FEDA4C5}" destId="{5FF01095-6B41-45BA-9715-74CAB9224979}" srcOrd="3" destOrd="0" presId="urn:microsoft.com/office/officeart/2016/7/layout/LinearBlockProcessNumbered"/>
    <dgm:cxn modelId="{B652F387-586B-47F2-9675-22EB566D9E01}" type="presParOf" srcId="{E9836D93-5DCA-4B89-A8A4-931C3FEDA4C5}" destId="{67C85B06-A74F-4FF0-AC4F-0EEA6928F225}" srcOrd="4" destOrd="0" presId="urn:microsoft.com/office/officeart/2016/7/layout/LinearBlockProcessNumbered"/>
    <dgm:cxn modelId="{6AED5277-5DA1-4820-AE54-4B261E8938B6}" type="presParOf" srcId="{67C85B06-A74F-4FF0-AC4F-0EEA6928F225}" destId="{3BB9E0C3-8619-42FE-B022-44FA56053904}" srcOrd="0" destOrd="0" presId="urn:microsoft.com/office/officeart/2016/7/layout/LinearBlockProcessNumbered"/>
    <dgm:cxn modelId="{D81126BE-D70D-4BC9-B8A0-8693CAC753E6}" type="presParOf" srcId="{67C85B06-A74F-4FF0-AC4F-0EEA6928F225}" destId="{96E48A1B-27DE-4E58-A1C8-D26E6A1C8A70}" srcOrd="1" destOrd="0" presId="urn:microsoft.com/office/officeart/2016/7/layout/LinearBlockProcessNumbered"/>
    <dgm:cxn modelId="{7C4D395B-B604-4AFE-984C-4886DA6A66D3}" type="presParOf" srcId="{67C85B06-A74F-4FF0-AC4F-0EEA6928F225}" destId="{B49265C1-E148-45EA-ADC1-AB2FC888C4B4}" srcOrd="2" destOrd="0" presId="urn:microsoft.com/office/officeart/2016/7/layout/LinearBlockProcessNumbered"/>
    <dgm:cxn modelId="{72B6B80F-1B00-42C5-96D0-BBF849FA1217}" type="presParOf" srcId="{E9836D93-5DCA-4B89-A8A4-931C3FEDA4C5}" destId="{A2C5CB4A-5EF8-4FE9-864B-D92DDB605B5A}" srcOrd="5" destOrd="0" presId="urn:microsoft.com/office/officeart/2016/7/layout/LinearBlockProcessNumbered"/>
    <dgm:cxn modelId="{C9BD89BA-389E-46F5-BDDA-584227C2220C}" type="presParOf" srcId="{E9836D93-5DCA-4B89-A8A4-931C3FEDA4C5}" destId="{22F6860C-A3F0-4DE3-9C0E-7799CAD82A02}" srcOrd="6" destOrd="0" presId="urn:microsoft.com/office/officeart/2016/7/layout/LinearBlockProcessNumbered"/>
    <dgm:cxn modelId="{C6F90AA4-B760-48D0-BDA0-58B6EA9C3B08}" type="presParOf" srcId="{22F6860C-A3F0-4DE3-9C0E-7799CAD82A02}" destId="{DAD02E5E-ADF7-4784-82DD-115B60E4DAE5}" srcOrd="0" destOrd="0" presId="urn:microsoft.com/office/officeart/2016/7/layout/LinearBlockProcessNumbered"/>
    <dgm:cxn modelId="{31DC653E-AC9A-49F6-83B3-A4A6576BFB86}" type="presParOf" srcId="{22F6860C-A3F0-4DE3-9C0E-7799CAD82A02}" destId="{913218F3-D62C-4F1B-A691-1E9CE68116B6}" srcOrd="1" destOrd="0" presId="urn:microsoft.com/office/officeart/2016/7/layout/LinearBlockProcessNumbered"/>
    <dgm:cxn modelId="{6D57F59F-33F6-4BB7-83C0-97F13650C5E1}" type="presParOf" srcId="{22F6860C-A3F0-4DE3-9C0E-7799CAD82A02}" destId="{620A3084-F967-42F1-8AD0-BF4C8ECCC00F}" srcOrd="2" destOrd="0" presId="urn:microsoft.com/office/officeart/2016/7/layout/LinearBlockProcessNumbered"/>
    <dgm:cxn modelId="{0EC6035C-7088-416A-9026-B2E4D828AFB3}" type="presParOf" srcId="{E9836D93-5DCA-4B89-A8A4-931C3FEDA4C5}" destId="{EE212A85-CB26-4D0F-9C2A-AB4561742467}" srcOrd="7" destOrd="0" presId="urn:microsoft.com/office/officeart/2016/7/layout/LinearBlockProcessNumbered"/>
    <dgm:cxn modelId="{81739BB9-A286-4A8C-8C51-B125CD5832F1}" type="presParOf" srcId="{E9836D93-5DCA-4B89-A8A4-931C3FEDA4C5}" destId="{4D3759C2-3FD5-4090-9D2B-50EA2377C2A8}" srcOrd="8" destOrd="0" presId="urn:microsoft.com/office/officeart/2016/7/layout/LinearBlockProcessNumbered"/>
    <dgm:cxn modelId="{914871E0-B30A-4005-9142-7C578115AA17}" type="presParOf" srcId="{4D3759C2-3FD5-4090-9D2B-50EA2377C2A8}" destId="{AA38AE72-A8F9-4110-B663-36F447D9850E}" srcOrd="0" destOrd="0" presId="urn:microsoft.com/office/officeart/2016/7/layout/LinearBlockProcessNumbered"/>
    <dgm:cxn modelId="{E7A625D6-9E79-4540-B00A-17E554B08B6E}" type="presParOf" srcId="{4D3759C2-3FD5-4090-9D2B-50EA2377C2A8}" destId="{C63CFD0C-D0CF-4800-B2F6-425165A1DAD4}" srcOrd="1" destOrd="0" presId="urn:microsoft.com/office/officeart/2016/7/layout/LinearBlockProcessNumbered"/>
    <dgm:cxn modelId="{31C3AD22-A19E-4A08-863E-FC2AFBBF714E}" type="presParOf" srcId="{4D3759C2-3FD5-4090-9D2B-50EA2377C2A8}" destId="{F5CC78B3-A473-4112-9255-D6A02FFB3A47}" srcOrd="2" destOrd="0" presId="urn:microsoft.com/office/officeart/2016/7/layout/LinearBlockProcessNumbered"/>
    <dgm:cxn modelId="{47C02D0B-EC01-4357-99F2-629220E4E085}" type="presParOf" srcId="{E9836D93-5DCA-4B89-A8A4-931C3FEDA4C5}" destId="{04CE5D40-E15F-4768-BCFE-CD8F801D0006}" srcOrd="9" destOrd="0" presId="urn:microsoft.com/office/officeart/2016/7/layout/LinearBlockProcessNumbered"/>
    <dgm:cxn modelId="{D1D6CE89-6811-4D94-B97C-C9379D273BE3}" type="presParOf" srcId="{E9836D93-5DCA-4B89-A8A4-931C3FEDA4C5}" destId="{5CAA629B-6E5B-45F5-8E05-A5CCE8212F9F}" srcOrd="10" destOrd="0" presId="urn:microsoft.com/office/officeart/2016/7/layout/LinearBlockProcessNumbered"/>
    <dgm:cxn modelId="{5350D182-ACFA-4648-A957-B6F8388535CD}" type="presParOf" srcId="{5CAA629B-6E5B-45F5-8E05-A5CCE8212F9F}" destId="{21209044-5039-47AA-84F1-5F696A8DBE68}" srcOrd="0" destOrd="0" presId="urn:microsoft.com/office/officeart/2016/7/layout/LinearBlockProcessNumbered"/>
    <dgm:cxn modelId="{9BBC7921-63BE-4E10-877F-AEE1807454AA}" type="presParOf" srcId="{5CAA629B-6E5B-45F5-8E05-A5CCE8212F9F}" destId="{09E0C4CA-D620-430E-8D54-666AADB05AB3}" srcOrd="1" destOrd="0" presId="urn:microsoft.com/office/officeart/2016/7/layout/LinearBlockProcessNumbered"/>
    <dgm:cxn modelId="{51A95BF8-517A-411F-AEA3-AD01CE1B82E1}" type="presParOf" srcId="{5CAA629B-6E5B-45F5-8E05-A5CCE8212F9F}" destId="{426D4B6F-41EB-43BC-B674-4D569F6F4286}"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B1DD1EF-3CF5-4C36-A6BC-BEA3289AE5D8}" type="doc">
      <dgm:prSet loTypeId="urn:microsoft.com/office/officeart/2018/5/layout/IconLeaf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3B5B7623-FB7F-4DA2-91EF-5B793759B19F}">
      <dgm:prSet/>
      <dgm:spPr/>
      <dgm:t>
        <a:bodyPr/>
        <a:lstStyle/>
        <a:p>
          <a:pPr>
            <a:defRPr cap="all"/>
          </a:pPr>
          <a:r>
            <a:rPr lang="es-ES"/>
            <a:t>Este tipo de algoritmos busca recrear la evolución de las especies dentro de un algoritmo software</a:t>
          </a:r>
          <a:endParaRPr lang="en-US"/>
        </a:p>
      </dgm:t>
    </dgm:pt>
    <dgm:pt modelId="{89D085EC-CDD5-497B-BCCD-C087ACAE2EF0}" type="parTrans" cxnId="{5AF404E7-4868-4E21-9A02-04D7EEEC6478}">
      <dgm:prSet/>
      <dgm:spPr/>
      <dgm:t>
        <a:bodyPr/>
        <a:lstStyle/>
        <a:p>
          <a:endParaRPr lang="en-US"/>
        </a:p>
      </dgm:t>
    </dgm:pt>
    <dgm:pt modelId="{01753872-DD30-4F7D-A4DE-9AD9866A899A}" type="sibTrans" cxnId="{5AF404E7-4868-4E21-9A02-04D7EEEC6478}">
      <dgm:prSet/>
      <dgm:spPr/>
      <dgm:t>
        <a:bodyPr/>
        <a:lstStyle/>
        <a:p>
          <a:endParaRPr lang="en-US"/>
        </a:p>
      </dgm:t>
    </dgm:pt>
    <dgm:pt modelId="{2058149C-E362-44B7-8F0D-6D617515E64A}">
      <dgm:prSet/>
      <dgm:spPr/>
      <dgm:t>
        <a:bodyPr/>
        <a:lstStyle/>
        <a:p>
          <a:pPr>
            <a:defRPr cap="all"/>
          </a:pPr>
          <a:r>
            <a:rPr lang="es-ES"/>
            <a:t>Darwin describió un mecanismo natural para la evolución</a:t>
          </a:r>
          <a:endParaRPr lang="en-US"/>
        </a:p>
      </dgm:t>
    </dgm:pt>
    <dgm:pt modelId="{238E7B63-11EC-4FCA-BE49-D6817E2BA499}" type="parTrans" cxnId="{E1CD3980-45B2-4001-9BF2-694C5A993DA7}">
      <dgm:prSet/>
      <dgm:spPr/>
      <dgm:t>
        <a:bodyPr/>
        <a:lstStyle/>
        <a:p>
          <a:endParaRPr lang="en-US"/>
        </a:p>
      </dgm:t>
    </dgm:pt>
    <dgm:pt modelId="{60922AEC-C09C-40B5-844F-D11347732702}" type="sibTrans" cxnId="{E1CD3980-45B2-4001-9BF2-694C5A993DA7}">
      <dgm:prSet/>
      <dgm:spPr/>
      <dgm:t>
        <a:bodyPr/>
        <a:lstStyle/>
        <a:p>
          <a:endParaRPr lang="en-US"/>
        </a:p>
      </dgm:t>
    </dgm:pt>
    <dgm:pt modelId="{2CBBD671-D630-4319-A592-A437144B4972}">
      <dgm:prSet/>
      <dgm:spPr/>
      <dgm:t>
        <a:bodyPr/>
        <a:lstStyle/>
        <a:p>
          <a:pPr>
            <a:defRPr cap="all"/>
          </a:pPr>
          <a:r>
            <a:rPr lang="es-ES"/>
            <a:t>Gregor Mendel desarrollo la teoría de la genética a finales del siglo XIX</a:t>
          </a:r>
          <a:endParaRPr lang="en-US"/>
        </a:p>
      </dgm:t>
    </dgm:pt>
    <dgm:pt modelId="{AAEBBC84-2CE1-4ED1-8BCC-C4E3889C7393}" type="parTrans" cxnId="{5BBCA404-C8C7-47A1-ACBD-CE721F1D5024}">
      <dgm:prSet/>
      <dgm:spPr/>
      <dgm:t>
        <a:bodyPr/>
        <a:lstStyle/>
        <a:p>
          <a:endParaRPr lang="en-US"/>
        </a:p>
      </dgm:t>
    </dgm:pt>
    <dgm:pt modelId="{E4508231-E6C7-4C95-BAFF-248F1434ED11}" type="sibTrans" cxnId="{5BBCA404-C8C7-47A1-ACBD-CE721F1D5024}">
      <dgm:prSet/>
      <dgm:spPr/>
      <dgm:t>
        <a:bodyPr/>
        <a:lstStyle/>
        <a:p>
          <a:endParaRPr lang="en-US"/>
        </a:p>
      </dgm:t>
    </dgm:pt>
    <dgm:pt modelId="{4807D8A7-3A82-43AE-8075-6059F5AB2E21}" type="pres">
      <dgm:prSet presAssocID="{7B1DD1EF-3CF5-4C36-A6BC-BEA3289AE5D8}" presName="root" presStyleCnt="0">
        <dgm:presLayoutVars>
          <dgm:dir/>
          <dgm:resizeHandles val="exact"/>
        </dgm:presLayoutVars>
      </dgm:prSet>
      <dgm:spPr/>
    </dgm:pt>
    <dgm:pt modelId="{14CB7209-3FD5-4DA3-A2A8-EC9812E31075}" type="pres">
      <dgm:prSet presAssocID="{3B5B7623-FB7F-4DA2-91EF-5B793759B19F}" presName="compNode" presStyleCnt="0"/>
      <dgm:spPr/>
    </dgm:pt>
    <dgm:pt modelId="{C90E3729-9ED9-46E0-ADCB-01867898CFE5}" type="pres">
      <dgm:prSet presAssocID="{3B5B7623-FB7F-4DA2-91EF-5B793759B19F}" presName="iconBgRect" presStyleLbl="bgShp" presStyleIdx="0" presStyleCnt="3"/>
      <dgm:spPr>
        <a:prstGeom prst="round2DiagRect">
          <a:avLst>
            <a:gd name="adj1" fmla="val 29727"/>
            <a:gd name="adj2" fmla="val 0"/>
          </a:avLst>
        </a:prstGeom>
      </dgm:spPr>
    </dgm:pt>
    <dgm:pt modelId="{9730BDBA-F168-4766-9488-BB6B57131067}" type="pres">
      <dgm:prSet presAssocID="{3B5B7623-FB7F-4DA2-91EF-5B793759B19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icroscopio"/>
        </a:ext>
      </dgm:extLst>
    </dgm:pt>
    <dgm:pt modelId="{871F7B21-6FF1-4482-8AB0-404E90292160}" type="pres">
      <dgm:prSet presAssocID="{3B5B7623-FB7F-4DA2-91EF-5B793759B19F}" presName="spaceRect" presStyleCnt="0"/>
      <dgm:spPr/>
    </dgm:pt>
    <dgm:pt modelId="{37B9CB75-25C8-4895-A143-9C918112301F}" type="pres">
      <dgm:prSet presAssocID="{3B5B7623-FB7F-4DA2-91EF-5B793759B19F}" presName="textRect" presStyleLbl="revTx" presStyleIdx="0" presStyleCnt="3">
        <dgm:presLayoutVars>
          <dgm:chMax val="1"/>
          <dgm:chPref val="1"/>
        </dgm:presLayoutVars>
      </dgm:prSet>
      <dgm:spPr/>
    </dgm:pt>
    <dgm:pt modelId="{14D3AB50-EE84-49CA-ABFD-2047E4B94637}" type="pres">
      <dgm:prSet presAssocID="{01753872-DD30-4F7D-A4DE-9AD9866A899A}" presName="sibTrans" presStyleCnt="0"/>
      <dgm:spPr/>
    </dgm:pt>
    <dgm:pt modelId="{D7F962CC-9182-4D9B-828E-D87FDCF176A2}" type="pres">
      <dgm:prSet presAssocID="{2058149C-E362-44B7-8F0D-6D617515E64A}" presName="compNode" presStyleCnt="0"/>
      <dgm:spPr/>
    </dgm:pt>
    <dgm:pt modelId="{19E724A3-CC57-4CB9-BE5F-EFC4083AA97D}" type="pres">
      <dgm:prSet presAssocID="{2058149C-E362-44B7-8F0D-6D617515E64A}" presName="iconBgRect" presStyleLbl="bgShp" presStyleIdx="1" presStyleCnt="3"/>
      <dgm:spPr>
        <a:prstGeom prst="round2DiagRect">
          <a:avLst>
            <a:gd name="adj1" fmla="val 29727"/>
            <a:gd name="adj2" fmla="val 0"/>
          </a:avLst>
        </a:prstGeom>
      </dgm:spPr>
    </dgm:pt>
    <dgm:pt modelId="{60387AF4-C57E-4F01-AA20-7326E8F225E7}" type="pres">
      <dgm:prSet presAssocID="{2058149C-E362-44B7-8F0D-6D617515E64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DN"/>
        </a:ext>
      </dgm:extLst>
    </dgm:pt>
    <dgm:pt modelId="{DD763DF6-97CF-4663-9F53-9CE6F6F85297}" type="pres">
      <dgm:prSet presAssocID="{2058149C-E362-44B7-8F0D-6D617515E64A}" presName="spaceRect" presStyleCnt="0"/>
      <dgm:spPr/>
    </dgm:pt>
    <dgm:pt modelId="{E3974FA5-F07A-410B-872A-0F497AC614E5}" type="pres">
      <dgm:prSet presAssocID="{2058149C-E362-44B7-8F0D-6D617515E64A}" presName="textRect" presStyleLbl="revTx" presStyleIdx="1" presStyleCnt="3">
        <dgm:presLayoutVars>
          <dgm:chMax val="1"/>
          <dgm:chPref val="1"/>
        </dgm:presLayoutVars>
      </dgm:prSet>
      <dgm:spPr/>
    </dgm:pt>
    <dgm:pt modelId="{3F99A873-F80C-4A6C-BCAD-1A059187441E}" type="pres">
      <dgm:prSet presAssocID="{60922AEC-C09C-40B5-844F-D11347732702}" presName="sibTrans" presStyleCnt="0"/>
      <dgm:spPr/>
    </dgm:pt>
    <dgm:pt modelId="{F66D4495-5C74-4325-9C43-F04F595329A2}" type="pres">
      <dgm:prSet presAssocID="{2CBBD671-D630-4319-A592-A437144B4972}" presName="compNode" presStyleCnt="0"/>
      <dgm:spPr/>
    </dgm:pt>
    <dgm:pt modelId="{495FAF78-B23C-4391-897B-4774CE7C50D7}" type="pres">
      <dgm:prSet presAssocID="{2CBBD671-D630-4319-A592-A437144B4972}" presName="iconBgRect" presStyleLbl="bgShp" presStyleIdx="2" presStyleCnt="3"/>
      <dgm:spPr>
        <a:prstGeom prst="round2DiagRect">
          <a:avLst>
            <a:gd name="adj1" fmla="val 29727"/>
            <a:gd name="adj2" fmla="val 0"/>
          </a:avLst>
        </a:prstGeom>
      </dgm:spPr>
    </dgm:pt>
    <dgm:pt modelId="{7BBAD6B9-127B-444B-85D2-86D5ABA63573}" type="pres">
      <dgm:prSet presAssocID="{2CBBD671-D630-4319-A592-A437144B497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inger Print"/>
        </a:ext>
      </dgm:extLst>
    </dgm:pt>
    <dgm:pt modelId="{ABDCC574-35BD-460B-B7DC-0089BE13E68B}" type="pres">
      <dgm:prSet presAssocID="{2CBBD671-D630-4319-A592-A437144B4972}" presName="spaceRect" presStyleCnt="0"/>
      <dgm:spPr/>
    </dgm:pt>
    <dgm:pt modelId="{10B10052-AEB0-4EE0-9573-9003FC569CF3}" type="pres">
      <dgm:prSet presAssocID="{2CBBD671-D630-4319-A592-A437144B4972}" presName="textRect" presStyleLbl="revTx" presStyleIdx="2" presStyleCnt="3">
        <dgm:presLayoutVars>
          <dgm:chMax val="1"/>
          <dgm:chPref val="1"/>
        </dgm:presLayoutVars>
      </dgm:prSet>
      <dgm:spPr/>
    </dgm:pt>
  </dgm:ptLst>
  <dgm:cxnLst>
    <dgm:cxn modelId="{5BBCA404-C8C7-47A1-ACBD-CE721F1D5024}" srcId="{7B1DD1EF-3CF5-4C36-A6BC-BEA3289AE5D8}" destId="{2CBBD671-D630-4319-A592-A437144B4972}" srcOrd="2" destOrd="0" parTransId="{AAEBBC84-2CE1-4ED1-8BCC-C4E3889C7393}" sibTransId="{E4508231-E6C7-4C95-BAFF-248F1434ED11}"/>
    <dgm:cxn modelId="{83E2FF2A-5677-49A3-BA19-A3A1505743D4}" type="presOf" srcId="{2058149C-E362-44B7-8F0D-6D617515E64A}" destId="{E3974FA5-F07A-410B-872A-0F497AC614E5}" srcOrd="0" destOrd="0" presId="urn:microsoft.com/office/officeart/2018/5/layout/IconLeafLabelList"/>
    <dgm:cxn modelId="{0481EC5B-BF06-4A62-970D-445FFDC5434F}" type="presOf" srcId="{7B1DD1EF-3CF5-4C36-A6BC-BEA3289AE5D8}" destId="{4807D8A7-3A82-43AE-8075-6059F5AB2E21}" srcOrd="0" destOrd="0" presId="urn:microsoft.com/office/officeart/2018/5/layout/IconLeafLabelList"/>
    <dgm:cxn modelId="{1FE31978-1C2D-4308-B5AB-7D6735B175DA}" type="presOf" srcId="{3B5B7623-FB7F-4DA2-91EF-5B793759B19F}" destId="{37B9CB75-25C8-4895-A143-9C918112301F}" srcOrd="0" destOrd="0" presId="urn:microsoft.com/office/officeart/2018/5/layout/IconLeafLabelList"/>
    <dgm:cxn modelId="{23CA7D78-8942-497C-B731-19C6A2BE79C8}" type="presOf" srcId="{2CBBD671-D630-4319-A592-A437144B4972}" destId="{10B10052-AEB0-4EE0-9573-9003FC569CF3}" srcOrd="0" destOrd="0" presId="urn:microsoft.com/office/officeart/2018/5/layout/IconLeafLabelList"/>
    <dgm:cxn modelId="{E1CD3980-45B2-4001-9BF2-694C5A993DA7}" srcId="{7B1DD1EF-3CF5-4C36-A6BC-BEA3289AE5D8}" destId="{2058149C-E362-44B7-8F0D-6D617515E64A}" srcOrd="1" destOrd="0" parTransId="{238E7B63-11EC-4FCA-BE49-D6817E2BA499}" sibTransId="{60922AEC-C09C-40B5-844F-D11347732702}"/>
    <dgm:cxn modelId="{5AF404E7-4868-4E21-9A02-04D7EEEC6478}" srcId="{7B1DD1EF-3CF5-4C36-A6BC-BEA3289AE5D8}" destId="{3B5B7623-FB7F-4DA2-91EF-5B793759B19F}" srcOrd="0" destOrd="0" parTransId="{89D085EC-CDD5-497B-BCCD-C087ACAE2EF0}" sibTransId="{01753872-DD30-4F7D-A4DE-9AD9866A899A}"/>
    <dgm:cxn modelId="{99925A25-A5A1-41C2-91B1-251047108F30}" type="presParOf" srcId="{4807D8A7-3A82-43AE-8075-6059F5AB2E21}" destId="{14CB7209-3FD5-4DA3-A2A8-EC9812E31075}" srcOrd="0" destOrd="0" presId="urn:microsoft.com/office/officeart/2018/5/layout/IconLeafLabelList"/>
    <dgm:cxn modelId="{FCF05BD3-65C9-4BE9-9799-A0700AFF669D}" type="presParOf" srcId="{14CB7209-3FD5-4DA3-A2A8-EC9812E31075}" destId="{C90E3729-9ED9-46E0-ADCB-01867898CFE5}" srcOrd="0" destOrd="0" presId="urn:microsoft.com/office/officeart/2018/5/layout/IconLeafLabelList"/>
    <dgm:cxn modelId="{C64C61C1-68D0-4551-8EA3-D75D05099606}" type="presParOf" srcId="{14CB7209-3FD5-4DA3-A2A8-EC9812E31075}" destId="{9730BDBA-F168-4766-9488-BB6B57131067}" srcOrd="1" destOrd="0" presId="urn:microsoft.com/office/officeart/2018/5/layout/IconLeafLabelList"/>
    <dgm:cxn modelId="{5D7FE402-D0CF-4217-92CD-C830A533B5AD}" type="presParOf" srcId="{14CB7209-3FD5-4DA3-A2A8-EC9812E31075}" destId="{871F7B21-6FF1-4482-8AB0-404E90292160}" srcOrd="2" destOrd="0" presId="urn:microsoft.com/office/officeart/2018/5/layout/IconLeafLabelList"/>
    <dgm:cxn modelId="{EEF3DDB0-6A41-47CE-8A28-B1E2CCB23384}" type="presParOf" srcId="{14CB7209-3FD5-4DA3-A2A8-EC9812E31075}" destId="{37B9CB75-25C8-4895-A143-9C918112301F}" srcOrd="3" destOrd="0" presId="urn:microsoft.com/office/officeart/2018/5/layout/IconLeafLabelList"/>
    <dgm:cxn modelId="{11E7209E-7A48-42DF-B69B-2FD43627E02D}" type="presParOf" srcId="{4807D8A7-3A82-43AE-8075-6059F5AB2E21}" destId="{14D3AB50-EE84-49CA-ABFD-2047E4B94637}" srcOrd="1" destOrd="0" presId="urn:microsoft.com/office/officeart/2018/5/layout/IconLeafLabelList"/>
    <dgm:cxn modelId="{0A238F17-02FB-4BC6-926C-61FD13C500FA}" type="presParOf" srcId="{4807D8A7-3A82-43AE-8075-6059F5AB2E21}" destId="{D7F962CC-9182-4D9B-828E-D87FDCF176A2}" srcOrd="2" destOrd="0" presId="urn:microsoft.com/office/officeart/2018/5/layout/IconLeafLabelList"/>
    <dgm:cxn modelId="{D781E22F-9179-4401-8868-79C2CDC7976D}" type="presParOf" srcId="{D7F962CC-9182-4D9B-828E-D87FDCF176A2}" destId="{19E724A3-CC57-4CB9-BE5F-EFC4083AA97D}" srcOrd="0" destOrd="0" presId="urn:microsoft.com/office/officeart/2018/5/layout/IconLeafLabelList"/>
    <dgm:cxn modelId="{E4FB5983-6F13-4291-9DAA-3B7B10522083}" type="presParOf" srcId="{D7F962CC-9182-4D9B-828E-D87FDCF176A2}" destId="{60387AF4-C57E-4F01-AA20-7326E8F225E7}" srcOrd="1" destOrd="0" presId="urn:microsoft.com/office/officeart/2018/5/layout/IconLeafLabelList"/>
    <dgm:cxn modelId="{E2B07BAA-77EB-4C9E-8659-07BADF4C3A8A}" type="presParOf" srcId="{D7F962CC-9182-4D9B-828E-D87FDCF176A2}" destId="{DD763DF6-97CF-4663-9F53-9CE6F6F85297}" srcOrd="2" destOrd="0" presId="urn:microsoft.com/office/officeart/2018/5/layout/IconLeafLabelList"/>
    <dgm:cxn modelId="{007AFE40-9B94-475A-86C1-A3FBA6F59382}" type="presParOf" srcId="{D7F962CC-9182-4D9B-828E-D87FDCF176A2}" destId="{E3974FA5-F07A-410B-872A-0F497AC614E5}" srcOrd="3" destOrd="0" presId="urn:microsoft.com/office/officeart/2018/5/layout/IconLeafLabelList"/>
    <dgm:cxn modelId="{1B80C7AD-DA37-4C37-B8FB-4BB2B18FFBDA}" type="presParOf" srcId="{4807D8A7-3A82-43AE-8075-6059F5AB2E21}" destId="{3F99A873-F80C-4A6C-BCAD-1A059187441E}" srcOrd="3" destOrd="0" presId="urn:microsoft.com/office/officeart/2018/5/layout/IconLeafLabelList"/>
    <dgm:cxn modelId="{F14D20AA-3D44-4C54-85E0-7B159BF9BCA0}" type="presParOf" srcId="{4807D8A7-3A82-43AE-8075-6059F5AB2E21}" destId="{F66D4495-5C74-4325-9C43-F04F595329A2}" srcOrd="4" destOrd="0" presId="urn:microsoft.com/office/officeart/2018/5/layout/IconLeafLabelList"/>
    <dgm:cxn modelId="{C8F13015-91FE-4B14-8A56-128F8C3F2B30}" type="presParOf" srcId="{F66D4495-5C74-4325-9C43-F04F595329A2}" destId="{495FAF78-B23C-4391-897B-4774CE7C50D7}" srcOrd="0" destOrd="0" presId="urn:microsoft.com/office/officeart/2018/5/layout/IconLeafLabelList"/>
    <dgm:cxn modelId="{FCA1CB43-C501-4B60-9E22-4BC4E7B83413}" type="presParOf" srcId="{F66D4495-5C74-4325-9C43-F04F595329A2}" destId="{7BBAD6B9-127B-444B-85D2-86D5ABA63573}" srcOrd="1" destOrd="0" presId="urn:microsoft.com/office/officeart/2018/5/layout/IconLeafLabelList"/>
    <dgm:cxn modelId="{B6A79334-4E07-4524-B461-9D5F1FA6265F}" type="presParOf" srcId="{F66D4495-5C74-4325-9C43-F04F595329A2}" destId="{ABDCC574-35BD-460B-B7DC-0089BE13E68B}" srcOrd="2" destOrd="0" presId="urn:microsoft.com/office/officeart/2018/5/layout/IconLeafLabelList"/>
    <dgm:cxn modelId="{273BD6E1-71F2-4544-A90D-B751F7EC1B1F}" type="presParOf" srcId="{F66D4495-5C74-4325-9C43-F04F595329A2}" destId="{10B10052-AEB0-4EE0-9573-9003FC569CF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C383B58-75D7-4329-8A64-952E1F251891}"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7D1D640B-9E1E-435D-A72B-28CB7C1F253D}">
      <dgm:prSet/>
      <dgm:spPr/>
      <dgm:t>
        <a:bodyPr/>
        <a:lstStyle/>
        <a:p>
          <a:pPr>
            <a:lnSpc>
              <a:spcPct val="100000"/>
            </a:lnSpc>
          </a:pPr>
          <a:r>
            <a:rPr lang="es-ES"/>
            <a:t>Ley de Uniformidad</a:t>
          </a:r>
          <a:endParaRPr lang="en-US"/>
        </a:p>
      </dgm:t>
    </dgm:pt>
    <dgm:pt modelId="{A1518E79-B217-4AF2-BEAB-020FC3EAE24F}" type="parTrans" cxnId="{8E90C323-BDB5-47C8-BA07-2D746F51DDC1}">
      <dgm:prSet/>
      <dgm:spPr/>
      <dgm:t>
        <a:bodyPr/>
        <a:lstStyle/>
        <a:p>
          <a:endParaRPr lang="en-US"/>
        </a:p>
      </dgm:t>
    </dgm:pt>
    <dgm:pt modelId="{107868D1-546A-46CF-B17E-6BC93E0269F1}" type="sibTrans" cxnId="{8E90C323-BDB5-47C8-BA07-2D746F51DDC1}">
      <dgm:prSet/>
      <dgm:spPr/>
      <dgm:t>
        <a:bodyPr/>
        <a:lstStyle/>
        <a:p>
          <a:endParaRPr lang="en-US"/>
        </a:p>
      </dgm:t>
    </dgm:pt>
    <dgm:pt modelId="{CBEB3B79-42DD-49E4-8AB0-B79719D0AC70}">
      <dgm:prSet/>
      <dgm:spPr/>
      <dgm:t>
        <a:bodyPr/>
        <a:lstStyle/>
        <a:p>
          <a:pPr>
            <a:lnSpc>
              <a:spcPct val="100000"/>
            </a:lnSpc>
          </a:pPr>
          <a:r>
            <a:rPr lang="es-ES"/>
            <a:t>Ley de Segregación</a:t>
          </a:r>
          <a:endParaRPr lang="en-US"/>
        </a:p>
      </dgm:t>
    </dgm:pt>
    <dgm:pt modelId="{0A05F637-245C-4634-B09C-2FAE72FBDFEE}" type="parTrans" cxnId="{E1772420-1E9E-47B2-B0E8-87D9BC879880}">
      <dgm:prSet/>
      <dgm:spPr/>
      <dgm:t>
        <a:bodyPr/>
        <a:lstStyle/>
        <a:p>
          <a:endParaRPr lang="en-US"/>
        </a:p>
      </dgm:t>
    </dgm:pt>
    <dgm:pt modelId="{F26E0182-F74D-4026-BEA1-17473A70098C}" type="sibTrans" cxnId="{E1772420-1E9E-47B2-B0E8-87D9BC879880}">
      <dgm:prSet/>
      <dgm:spPr/>
      <dgm:t>
        <a:bodyPr/>
        <a:lstStyle/>
        <a:p>
          <a:endParaRPr lang="en-US"/>
        </a:p>
      </dgm:t>
    </dgm:pt>
    <dgm:pt modelId="{210F916E-E60B-48C5-9850-6F7B51A1D627}">
      <dgm:prSet/>
      <dgm:spPr/>
      <dgm:t>
        <a:bodyPr/>
        <a:lstStyle/>
        <a:p>
          <a:pPr>
            <a:lnSpc>
              <a:spcPct val="100000"/>
            </a:lnSpc>
          </a:pPr>
          <a:r>
            <a:rPr lang="es-ES"/>
            <a:t>Ley de transmisión independiente</a:t>
          </a:r>
          <a:endParaRPr lang="en-US"/>
        </a:p>
      </dgm:t>
    </dgm:pt>
    <dgm:pt modelId="{DF28DA15-76F1-43F0-AE0E-22D33D205388}" type="parTrans" cxnId="{45013288-8AB5-4E0D-B2D1-8089E05D5BF0}">
      <dgm:prSet/>
      <dgm:spPr/>
      <dgm:t>
        <a:bodyPr/>
        <a:lstStyle/>
        <a:p>
          <a:endParaRPr lang="en-US"/>
        </a:p>
      </dgm:t>
    </dgm:pt>
    <dgm:pt modelId="{B5B11BD6-C7FB-4BD2-AFA0-838CB3EBB0D8}" type="sibTrans" cxnId="{45013288-8AB5-4E0D-B2D1-8089E05D5BF0}">
      <dgm:prSet/>
      <dgm:spPr/>
      <dgm:t>
        <a:bodyPr/>
        <a:lstStyle/>
        <a:p>
          <a:endParaRPr lang="en-US"/>
        </a:p>
      </dgm:t>
    </dgm:pt>
    <dgm:pt modelId="{3A055F76-902E-4121-9031-A964F15728CF}" type="pres">
      <dgm:prSet presAssocID="{8C383B58-75D7-4329-8A64-952E1F251891}" presName="root" presStyleCnt="0">
        <dgm:presLayoutVars>
          <dgm:dir/>
          <dgm:resizeHandles val="exact"/>
        </dgm:presLayoutVars>
      </dgm:prSet>
      <dgm:spPr/>
    </dgm:pt>
    <dgm:pt modelId="{7E5CE525-3A75-4C1E-88A0-07CA81653CE7}" type="pres">
      <dgm:prSet presAssocID="{7D1D640B-9E1E-435D-A72B-28CB7C1F253D}" presName="compNode" presStyleCnt="0"/>
      <dgm:spPr/>
    </dgm:pt>
    <dgm:pt modelId="{AE20DEB4-3160-4970-8478-13B51B60D285}" type="pres">
      <dgm:prSet presAssocID="{7D1D640B-9E1E-435D-A72B-28CB7C1F253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artillo de juez"/>
        </a:ext>
      </dgm:extLst>
    </dgm:pt>
    <dgm:pt modelId="{34967CE0-400D-4239-AACB-81F4FFDE52C7}" type="pres">
      <dgm:prSet presAssocID="{7D1D640B-9E1E-435D-A72B-28CB7C1F253D}" presName="spaceRect" presStyleCnt="0"/>
      <dgm:spPr/>
    </dgm:pt>
    <dgm:pt modelId="{A164A99A-A64B-4762-8B5B-220DF620A745}" type="pres">
      <dgm:prSet presAssocID="{7D1D640B-9E1E-435D-A72B-28CB7C1F253D}" presName="textRect" presStyleLbl="revTx" presStyleIdx="0" presStyleCnt="3">
        <dgm:presLayoutVars>
          <dgm:chMax val="1"/>
          <dgm:chPref val="1"/>
        </dgm:presLayoutVars>
      </dgm:prSet>
      <dgm:spPr/>
    </dgm:pt>
    <dgm:pt modelId="{52CC09C1-D55F-44D2-AEF7-070E0A39C5F1}" type="pres">
      <dgm:prSet presAssocID="{107868D1-546A-46CF-B17E-6BC93E0269F1}" presName="sibTrans" presStyleCnt="0"/>
      <dgm:spPr/>
    </dgm:pt>
    <dgm:pt modelId="{1042D010-21E7-4F54-8485-9D9631351D78}" type="pres">
      <dgm:prSet presAssocID="{CBEB3B79-42DD-49E4-8AB0-B79719D0AC70}" presName="compNode" presStyleCnt="0"/>
      <dgm:spPr/>
    </dgm:pt>
    <dgm:pt modelId="{A2C64823-0863-4EA1-B323-B21F3AF70DA2}" type="pres">
      <dgm:prSet presAssocID="{CBEB3B79-42DD-49E4-8AB0-B79719D0AC70}"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Juez"/>
        </a:ext>
      </dgm:extLst>
    </dgm:pt>
    <dgm:pt modelId="{17FC527F-BF0F-448E-9799-E4D4666ACECE}" type="pres">
      <dgm:prSet presAssocID="{CBEB3B79-42DD-49E4-8AB0-B79719D0AC70}" presName="spaceRect" presStyleCnt="0"/>
      <dgm:spPr/>
    </dgm:pt>
    <dgm:pt modelId="{AD2F5C98-0FCB-4342-814F-BE28487E03EC}" type="pres">
      <dgm:prSet presAssocID="{CBEB3B79-42DD-49E4-8AB0-B79719D0AC70}" presName="textRect" presStyleLbl="revTx" presStyleIdx="1" presStyleCnt="3">
        <dgm:presLayoutVars>
          <dgm:chMax val="1"/>
          <dgm:chPref val="1"/>
        </dgm:presLayoutVars>
      </dgm:prSet>
      <dgm:spPr/>
    </dgm:pt>
    <dgm:pt modelId="{D2D20D36-87F6-4F38-9548-45BFD19EC563}" type="pres">
      <dgm:prSet presAssocID="{F26E0182-F74D-4026-BEA1-17473A70098C}" presName="sibTrans" presStyleCnt="0"/>
      <dgm:spPr/>
    </dgm:pt>
    <dgm:pt modelId="{EB304013-1329-4770-ADCF-74E363872207}" type="pres">
      <dgm:prSet presAssocID="{210F916E-E60B-48C5-9850-6F7B51A1D627}" presName="compNode" presStyleCnt="0"/>
      <dgm:spPr/>
    </dgm:pt>
    <dgm:pt modelId="{91842C61-201D-4F14-8CC9-05927240331C}" type="pres">
      <dgm:prSet presAssocID="{210F916E-E60B-48C5-9850-6F7B51A1D62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eriódico"/>
        </a:ext>
      </dgm:extLst>
    </dgm:pt>
    <dgm:pt modelId="{C3F982AB-89F3-4E7E-B3D5-5F1C32239395}" type="pres">
      <dgm:prSet presAssocID="{210F916E-E60B-48C5-9850-6F7B51A1D627}" presName="spaceRect" presStyleCnt="0"/>
      <dgm:spPr/>
    </dgm:pt>
    <dgm:pt modelId="{643E10DC-ACE9-4449-917C-5ACE42C33444}" type="pres">
      <dgm:prSet presAssocID="{210F916E-E60B-48C5-9850-6F7B51A1D627}" presName="textRect" presStyleLbl="revTx" presStyleIdx="2" presStyleCnt="3">
        <dgm:presLayoutVars>
          <dgm:chMax val="1"/>
          <dgm:chPref val="1"/>
        </dgm:presLayoutVars>
      </dgm:prSet>
      <dgm:spPr/>
    </dgm:pt>
  </dgm:ptLst>
  <dgm:cxnLst>
    <dgm:cxn modelId="{03A21F13-9AC2-4FFE-BCA4-168E3D02453E}" type="presOf" srcId="{210F916E-E60B-48C5-9850-6F7B51A1D627}" destId="{643E10DC-ACE9-4449-917C-5ACE42C33444}" srcOrd="0" destOrd="0" presId="urn:microsoft.com/office/officeart/2018/2/layout/IconLabelList"/>
    <dgm:cxn modelId="{E1772420-1E9E-47B2-B0E8-87D9BC879880}" srcId="{8C383B58-75D7-4329-8A64-952E1F251891}" destId="{CBEB3B79-42DD-49E4-8AB0-B79719D0AC70}" srcOrd="1" destOrd="0" parTransId="{0A05F637-245C-4634-B09C-2FAE72FBDFEE}" sibTransId="{F26E0182-F74D-4026-BEA1-17473A70098C}"/>
    <dgm:cxn modelId="{8E90C323-BDB5-47C8-BA07-2D746F51DDC1}" srcId="{8C383B58-75D7-4329-8A64-952E1F251891}" destId="{7D1D640B-9E1E-435D-A72B-28CB7C1F253D}" srcOrd="0" destOrd="0" parTransId="{A1518E79-B217-4AF2-BEAB-020FC3EAE24F}" sibTransId="{107868D1-546A-46CF-B17E-6BC93E0269F1}"/>
    <dgm:cxn modelId="{CFAAEA28-7F60-4045-B962-77E312CD9208}" type="presOf" srcId="{7D1D640B-9E1E-435D-A72B-28CB7C1F253D}" destId="{A164A99A-A64B-4762-8B5B-220DF620A745}" srcOrd="0" destOrd="0" presId="urn:microsoft.com/office/officeart/2018/2/layout/IconLabelList"/>
    <dgm:cxn modelId="{45013288-8AB5-4E0D-B2D1-8089E05D5BF0}" srcId="{8C383B58-75D7-4329-8A64-952E1F251891}" destId="{210F916E-E60B-48C5-9850-6F7B51A1D627}" srcOrd="2" destOrd="0" parTransId="{DF28DA15-76F1-43F0-AE0E-22D33D205388}" sibTransId="{B5B11BD6-C7FB-4BD2-AFA0-838CB3EBB0D8}"/>
    <dgm:cxn modelId="{FCBCFBC2-E00A-4E3D-AB1E-34AB1E2676EA}" type="presOf" srcId="{CBEB3B79-42DD-49E4-8AB0-B79719D0AC70}" destId="{AD2F5C98-0FCB-4342-814F-BE28487E03EC}" srcOrd="0" destOrd="0" presId="urn:microsoft.com/office/officeart/2018/2/layout/IconLabelList"/>
    <dgm:cxn modelId="{6899A4F5-A78E-4F81-863B-C0E18FADB5A6}" type="presOf" srcId="{8C383B58-75D7-4329-8A64-952E1F251891}" destId="{3A055F76-902E-4121-9031-A964F15728CF}" srcOrd="0" destOrd="0" presId="urn:microsoft.com/office/officeart/2018/2/layout/IconLabelList"/>
    <dgm:cxn modelId="{28D60223-A63B-43EA-8B2F-389F5135AC62}" type="presParOf" srcId="{3A055F76-902E-4121-9031-A964F15728CF}" destId="{7E5CE525-3A75-4C1E-88A0-07CA81653CE7}" srcOrd="0" destOrd="0" presId="urn:microsoft.com/office/officeart/2018/2/layout/IconLabelList"/>
    <dgm:cxn modelId="{7F99FB88-570B-4712-B7FA-EE3F72EE7ABD}" type="presParOf" srcId="{7E5CE525-3A75-4C1E-88A0-07CA81653CE7}" destId="{AE20DEB4-3160-4970-8478-13B51B60D285}" srcOrd="0" destOrd="0" presId="urn:microsoft.com/office/officeart/2018/2/layout/IconLabelList"/>
    <dgm:cxn modelId="{E684830A-D052-4AF3-B9F8-093F88BF90BB}" type="presParOf" srcId="{7E5CE525-3A75-4C1E-88A0-07CA81653CE7}" destId="{34967CE0-400D-4239-AACB-81F4FFDE52C7}" srcOrd="1" destOrd="0" presId="urn:microsoft.com/office/officeart/2018/2/layout/IconLabelList"/>
    <dgm:cxn modelId="{F5B2B659-07C4-4E85-8DC1-D17303631F55}" type="presParOf" srcId="{7E5CE525-3A75-4C1E-88A0-07CA81653CE7}" destId="{A164A99A-A64B-4762-8B5B-220DF620A745}" srcOrd="2" destOrd="0" presId="urn:microsoft.com/office/officeart/2018/2/layout/IconLabelList"/>
    <dgm:cxn modelId="{D82D2B7B-D838-41F2-85F2-2B480525E4FC}" type="presParOf" srcId="{3A055F76-902E-4121-9031-A964F15728CF}" destId="{52CC09C1-D55F-44D2-AEF7-070E0A39C5F1}" srcOrd="1" destOrd="0" presId="urn:microsoft.com/office/officeart/2018/2/layout/IconLabelList"/>
    <dgm:cxn modelId="{640865FD-1BFA-4C2E-998F-F7E6D1563AEB}" type="presParOf" srcId="{3A055F76-902E-4121-9031-A964F15728CF}" destId="{1042D010-21E7-4F54-8485-9D9631351D78}" srcOrd="2" destOrd="0" presId="urn:microsoft.com/office/officeart/2018/2/layout/IconLabelList"/>
    <dgm:cxn modelId="{5875350E-DC6B-4204-B402-C0A4E8FD957C}" type="presParOf" srcId="{1042D010-21E7-4F54-8485-9D9631351D78}" destId="{A2C64823-0863-4EA1-B323-B21F3AF70DA2}" srcOrd="0" destOrd="0" presId="urn:microsoft.com/office/officeart/2018/2/layout/IconLabelList"/>
    <dgm:cxn modelId="{96394E82-383D-4420-AAE0-539C8C5A7D6F}" type="presParOf" srcId="{1042D010-21E7-4F54-8485-9D9631351D78}" destId="{17FC527F-BF0F-448E-9799-E4D4666ACECE}" srcOrd="1" destOrd="0" presId="urn:microsoft.com/office/officeart/2018/2/layout/IconLabelList"/>
    <dgm:cxn modelId="{E977A275-2290-4673-87E5-45F8C44D50BB}" type="presParOf" srcId="{1042D010-21E7-4F54-8485-9D9631351D78}" destId="{AD2F5C98-0FCB-4342-814F-BE28487E03EC}" srcOrd="2" destOrd="0" presId="urn:microsoft.com/office/officeart/2018/2/layout/IconLabelList"/>
    <dgm:cxn modelId="{95E8FA3F-6B68-43F6-9F93-052B9B46183E}" type="presParOf" srcId="{3A055F76-902E-4121-9031-A964F15728CF}" destId="{D2D20D36-87F6-4F38-9548-45BFD19EC563}" srcOrd="3" destOrd="0" presId="urn:microsoft.com/office/officeart/2018/2/layout/IconLabelList"/>
    <dgm:cxn modelId="{6324902F-0D86-4BF1-A6CB-499EBE709FDD}" type="presParOf" srcId="{3A055F76-902E-4121-9031-A964F15728CF}" destId="{EB304013-1329-4770-ADCF-74E363872207}" srcOrd="4" destOrd="0" presId="urn:microsoft.com/office/officeart/2018/2/layout/IconLabelList"/>
    <dgm:cxn modelId="{3D028855-B5EC-45F1-851D-3602B1E0BA5C}" type="presParOf" srcId="{EB304013-1329-4770-ADCF-74E363872207}" destId="{91842C61-201D-4F14-8CC9-05927240331C}" srcOrd="0" destOrd="0" presId="urn:microsoft.com/office/officeart/2018/2/layout/IconLabelList"/>
    <dgm:cxn modelId="{93B9750F-2A68-4014-9F83-64789FEFA7F9}" type="presParOf" srcId="{EB304013-1329-4770-ADCF-74E363872207}" destId="{C3F982AB-89F3-4E7E-B3D5-5F1C32239395}" srcOrd="1" destOrd="0" presId="urn:microsoft.com/office/officeart/2018/2/layout/IconLabelList"/>
    <dgm:cxn modelId="{3DAD0C3B-820C-40C7-A5BC-89406DD6328B}" type="presParOf" srcId="{EB304013-1329-4770-ADCF-74E363872207}" destId="{643E10DC-ACE9-4449-917C-5ACE42C33444}"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5715418-967E-4E3E-8D2A-5310882CD894}"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C8A1C29-8BAB-4AF2-9E7C-42ADC909018B}">
      <dgm:prSet/>
      <dgm:spPr/>
      <dgm:t>
        <a:bodyPr/>
        <a:lstStyle/>
        <a:p>
          <a:r>
            <a:rPr lang="es-ES"/>
            <a:t>Optimización de Redes y Sistemas</a:t>
          </a:r>
          <a:endParaRPr lang="en-US"/>
        </a:p>
      </dgm:t>
    </dgm:pt>
    <dgm:pt modelId="{761EA4BA-8516-4FA3-90ED-EFF07A26A491}" type="parTrans" cxnId="{91758D66-A763-4E8E-9759-B27CFAEC43C9}">
      <dgm:prSet/>
      <dgm:spPr/>
      <dgm:t>
        <a:bodyPr/>
        <a:lstStyle/>
        <a:p>
          <a:endParaRPr lang="en-US"/>
        </a:p>
      </dgm:t>
    </dgm:pt>
    <dgm:pt modelId="{E0D696FF-7993-40AC-95DE-4D1FDFD5208A}" type="sibTrans" cxnId="{91758D66-A763-4E8E-9759-B27CFAEC43C9}">
      <dgm:prSet/>
      <dgm:spPr/>
      <dgm:t>
        <a:bodyPr/>
        <a:lstStyle/>
        <a:p>
          <a:endParaRPr lang="en-US"/>
        </a:p>
      </dgm:t>
    </dgm:pt>
    <dgm:pt modelId="{B39B8DE0-6B1A-49FE-9358-E25AD2F4EC74}">
      <dgm:prSet/>
      <dgm:spPr/>
      <dgm:t>
        <a:bodyPr/>
        <a:lstStyle/>
        <a:p>
          <a:r>
            <a:rPr lang="es-ES"/>
            <a:t>Finanzas</a:t>
          </a:r>
          <a:endParaRPr lang="en-US"/>
        </a:p>
      </dgm:t>
    </dgm:pt>
    <dgm:pt modelId="{B89CE055-8B21-4EC4-ACDD-7C6FCFAC1FFD}" type="parTrans" cxnId="{7D124CE1-030A-4605-BDA5-DEC45B690A05}">
      <dgm:prSet/>
      <dgm:spPr/>
      <dgm:t>
        <a:bodyPr/>
        <a:lstStyle/>
        <a:p>
          <a:endParaRPr lang="en-US"/>
        </a:p>
      </dgm:t>
    </dgm:pt>
    <dgm:pt modelId="{107EE37F-1815-47A8-9460-1649A3010F3D}" type="sibTrans" cxnId="{7D124CE1-030A-4605-BDA5-DEC45B690A05}">
      <dgm:prSet/>
      <dgm:spPr/>
      <dgm:t>
        <a:bodyPr/>
        <a:lstStyle/>
        <a:p>
          <a:endParaRPr lang="en-US"/>
        </a:p>
      </dgm:t>
    </dgm:pt>
    <dgm:pt modelId="{DBC832E6-5C92-40F0-8731-59D27667893E}">
      <dgm:prSet/>
      <dgm:spPr/>
      <dgm:t>
        <a:bodyPr/>
        <a:lstStyle/>
        <a:p>
          <a:r>
            <a:rPr lang="es-ES"/>
            <a:t>Gestión Automatizada</a:t>
          </a:r>
          <a:endParaRPr lang="en-US"/>
        </a:p>
      </dgm:t>
    </dgm:pt>
    <dgm:pt modelId="{886E2316-3961-4C01-8CA2-CBCFB06A6058}" type="parTrans" cxnId="{D841EE8F-6169-4182-9D5C-24A1186AC8B0}">
      <dgm:prSet/>
      <dgm:spPr/>
      <dgm:t>
        <a:bodyPr/>
        <a:lstStyle/>
        <a:p>
          <a:endParaRPr lang="en-US"/>
        </a:p>
      </dgm:t>
    </dgm:pt>
    <dgm:pt modelId="{612D026F-9E8A-4E39-81A8-A086FF7A56F8}" type="sibTrans" cxnId="{D841EE8F-6169-4182-9D5C-24A1186AC8B0}">
      <dgm:prSet/>
      <dgm:spPr/>
      <dgm:t>
        <a:bodyPr/>
        <a:lstStyle/>
        <a:p>
          <a:endParaRPr lang="en-US"/>
        </a:p>
      </dgm:t>
    </dgm:pt>
    <dgm:pt modelId="{3AEA9657-0A32-4719-83ED-A3136BB6D7DE}">
      <dgm:prSet/>
      <dgm:spPr/>
      <dgm:t>
        <a:bodyPr/>
        <a:lstStyle/>
        <a:p>
          <a:r>
            <a:rPr lang="es-ES"/>
            <a:t>Inteligencia Artificial</a:t>
          </a:r>
          <a:endParaRPr lang="en-US"/>
        </a:p>
      </dgm:t>
    </dgm:pt>
    <dgm:pt modelId="{3CC6A8D7-B201-40A3-BB69-3BAE7B633BFA}" type="parTrans" cxnId="{E80C7014-5D20-4254-BE8B-300496226018}">
      <dgm:prSet/>
      <dgm:spPr/>
      <dgm:t>
        <a:bodyPr/>
        <a:lstStyle/>
        <a:p>
          <a:endParaRPr lang="en-US"/>
        </a:p>
      </dgm:t>
    </dgm:pt>
    <dgm:pt modelId="{EDED0AB1-3FAF-4B8A-98FC-A64FAFB5DE9F}" type="sibTrans" cxnId="{E80C7014-5D20-4254-BE8B-300496226018}">
      <dgm:prSet/>
      <dgm:spPr/>
      <dgm:t>
        <a:bodyPr/>
        <a:lstStyle/>
        <a:p>
          <a:endParaRPr lang="en-US"/>
        </a:p>
      </dgm:t>
    </dgm:pt>
    <dgm:pt modelId="{B913C841-0BF2-44FC-B4D9-9E7126C83CA2}">
      <dgm:prSet/>
      <dgm:spPr/>
      <dgm:t>
        <a:bodyPr/>
        <a:lstStyle/>
        <a:p>
          <a:r>
            <a:rPr lang="es-ES"/>
            <a:t>Ingeniería y diseño</a:t>
          </a:r>
          <a:endParaRPr lang="en-US"/>
        </a:p>
      </dgm:t>
    </dgm:pt>
    <dgm:pt modelId="{CBDB26BC-A863-4FE8-8C57-A3A515C1660D}" type="parTrans" cxnId="{44E1451E-9530-4781-BB08-C3D4A15123DD}">
      <dgm:prSet/>
      <dgm:spPr/>
      <dgm:t>
        <a:bodyPr/>
        <a:lstStyle/>
        <a:p>
          <a:endParaRPr lang="en-US"/>
        </a:p>
      </dgm:t>
    </dgm:pt>
    <dgm:pt modelId="{49CE18CB-4310-4D4C-97DD-15DCA6A604F0}" type="sibTrans" cxnId="{44E1451E-9530-4781-BB08-C3D4A15123DD}">
      <dgm:prSet/>
      <dgm:spPr/>
      <dgm:t>
        <a:bodyPr/>
        <a:lstStyle/>
        <a:p>
          <a:endParaRPr lang="en-US"/>
        </a:p>
      </dgm:t>
    </dgm:pt>
    <dgm:pt modelId="{6DB27B76-1DC0-404F-BA6C-8A6867469F5C}">
      <dgm:prSet/>
      <dgm:spPr/>
      <dgm:t>
        <a:bodyPr/>
        <a:lstStyle/>
        <a:p>
          <a:r>
            <a:rPr lang="es-ES"/>
            <a:t>Medicina</a:t>
          </a:r>
          <a:endParaRPr lang="en-US"/>
        </a:p>
      </dgm:t>
    </dgm:pt>
    <dgm:pt modelId="{2A6DCA5D-CEFE-4FDC-97AD-08AB8D78F6AB}" type="parTrans" cxnId="{DCFCE603-5282-4EBE-9099-1F3FDB8116E4}">
      <dgm:prSet/>
      <dgm:spPr/>
      <dgm:t>
        <a:bodyPr/>
        <a:lstStyle/>
        <a:p>
          <a:endParaRPr lang="en-US"/>
        </a:p>
      </dgm:t>
    </dgm:pt>
    <dgm:pt modelId="{995BFBC2-96FE-42DD-B03E-B83C52F0D861}" type="sibTrans" cxnId="{DCFCE603-5282-4EBE-9099-1F3FDB8116E4}">
      <dgm:prSet/>
      <dgm:spPr/>
      <dgm:t>
        <a:bodyPr/>
        <a:lstStyle/>
        <a:p>
          <a:endParaRPr lang="en-US"/>
        </a:p>
      </dgm:t>
    </dgm:pt>
    <dgm:pt modelId="{15A1ACAC-7567-4BD1-AC1A-951C72C18D42}" type="pres">
      <dgm:prSet presAssocID="{95715418-967E-4E3E-8D2A-5310882CD894}" presName="root" presStyleCnt="0">
        <dgm:presLayoutVars>
          <dgm:dir/>
          <dgm:resizeHandles val="exact"/>
        </dgm:presLayoutVars>
      </dgm:prSet>
      <dgm:spPr/>
    </dgm:pt>
    <dgm:pt modelId="{B118FB63-FE8B-4010-B55E-303CA77A5046}" type="pres">
      <dgm:prSet presAssocID="{6C8A1C29-8BAB-4AF2-9E7C-42ADC909018B}" presName="compNode" presStyleCnt="0"/>
      <dgm:spPr/>
    </dgm:pt>
    <dgm:pt modelId="{D5C23831-1D30-4981-9CE0-2E6F92281173}" type="pres">
      <dgm:prSet presAssocID="{6C8A1C29-8BAB-4AF2-9E7C-42ADC909018B}"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ed"/>
        </a:ext>
      </dgm:extLst>
    </dgm:pt>
    <dgm:pt modelId="{C5407C6A-27C9-4FE2-B515-E6FBC7EE7675}" type="pres">
      <dgm:prSet presAssocID="{6C8A1C29-8BAB-4AF2-9E7C-42ADC909018B}" presName="spaceRect" presStyleCnt="0"/>
      <dgm:spPr/>
    </dgm:pt>
    <dgm:pt modelId="{EDBAD03F-5F43-4FC0-B5D0-9CCD064BB620}" type="pres">
      <dgm:prSet presAssocID="{6C8A1C29-8BAB-4AF2-9E7C-42ADC909018B}" presName="textRect" presStyleLbl="revTx" presStyleIdx="0" presStyleCnt="6">
        <dgm:presLayoutVars>
          <dgm:chMax val="1"/>
          <dgm:chPref val="1"/>
        </dgm:presLayoutVars>
      </dgm:prSet>
      <dgm:spPr/>
    </dgm:pt>
    <dgm:pt modelId="{28D5FF7F-67F0-4749-B1BB-9168262FB316}" type="pres">
      <dgm:prSet presAssocID="{E0D696FF-7993-40AC-95DE-4D1FDFD5208A}" presName="sibTrans" presStyleCnt="0"/>
      <dgm:spPr/>
    </dgm:pt>
    <dgm:pt modelId="{1A7F6B8D-2F94-46E1-87C9-C45113278E9A}" type="pres">
      <dgm:prSet presAssocID="{B39B8DE0-6B1A-49FE-9358-E25AD2F4EC74}" presName="compNode" presStyleCnt="0"/>
      <dgm:spPr/>
    </dgm:pt>
    <dgm:pt modelId="{83E4D4F9-04EA-4B0D-B2C4-BBEBFDA83CD4}" type="pres">
      <dgm:prSet presAssocID="{B39B8DE0-6B1A-49FE-9358-E25AD2F4EC74}"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inero"/>
        </a:ext>
      </dgm:extLst>
    </dgm:pt>
    <dgm:pt modelId="{3AF93426-07A2-4D95-8712-9545F07A1DB9}" type="pres">
      <dgm:prSet presAssocID="{B39B8DE0-6B1A-49FE-9358-E25AD2F4EC74}" presName="spaceRect" presStyleCnt="0"/>
      <dgm:spPr/>
    </dgm:pt>
    <dgm:pt modelId="{9C7B55F9-FD64-4087-BA78-69295FA8B1F4}" type="pres">
      <dgm:prSet presAssocID="{B39B8DE0-6B1A-49FE-9358-E25AD2F4EC74}" presName="textRect" presStyleLbl="revTx" presStyleIdx="1" presStyleCnt="6">
        <dgm:presLayoutVars>
          <dgm:chMax val="1"/>
          <dgm:chPref val="1"/>
        </dgm:presLayoutVars>
      </dgm:prSet>
      <dgm:spPr/>
    </dgm:pt>
    <dgm:pt modelId="{5D8D384D-7255-4261-941B-2B0DA3909587}" type="pres">
      <dgm:prSet presAssocID="{107EE37F-1815-47A8-9460-1649A3010F3D}" presName="sibTrans" presStyleCnt="0"/>
      <dgm:spPr/>
    </dgm:pt>
    <dgm:pt modelId="{2BA80F3F-AB5D-40B8-B486-3D29616BB135}" type="pres">
      <dgm:prSet presAssocID="{DBC832E6-5C92-40F0-8731-59D27667893E}" presName="compNode" presStyleCnt="0"/>
      <dgm:spPr/>
    </dgm:pt>
    <dgm:pt modelId="{23813D1C-661E-4911-BD68-EDE35BBC0074}" type="pres">
      <dgm:prSet presAssocID="{DBC832E6-5C92-40F0-8731-59D27667893E}"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Engranajes"/>
        </a:ext>
      </dgm:extLst>
    </dgm:pt>
    <dgm:pt modelId="{CB32B4D0-8944-4211-BBE8-5B302E3F45A1}" type="pres">
      <dgm:prSet presAssocID="{DBC832E6-5C92-40F0-8731-59D27667893E}" presName="spaceRect" presStyleCnt="0"/>
      <dgm:spPr/>
    </dgm:pt>
    <dgm:pt modelId="{60B2D223-0CDB-4392-82F8-FFA14039B000}" type="pres">
      <dgm:prSet presAssocID="{DBC832E6-5C92-40F0-8731-59D27667893E}" presName="textRect" presStyleLbl="revTx" presStyleIdx="2" presStyleCnt="6">
        <dgm:presLayoutVars>
          <dgm:chMax val="1"/>
          <dgm:chPref val="1"/>
        </dgm:presLayoutVars>
      </dgm:prSet>
      <dgm:spPr/>
    </dgm:pt>
    <dgm:pt modelId="{9AD63C27-225F-40F4-8B48-F080051DCA7C}" type="pres">
      <dgm:prSet presAssocID="{612D026F-9E8A-4E39-81A8-A086FF7A56F8}" presName="sibTrans" presStyleCnt="0"/>
      <dgm:spPr/>
    </dgm:pt>
    <dgm:pt modelId="{8CBB7BA4-C69B-431B-8E30-BFEDF1A4D1DE}" type="pres">
      <dgm:prSet presAssocID="{3AEA9657-0A32-4719-83ED-A3136BB6D7DE}" presName="compNode" presStyleCnt="0"/>
      <dgm:spPr/>
    </dgm:pt>
    <dgm:pt modelId="{865744D7-5C08-43E3-B265-69D68A7687EB}" type="pres">
      <dgm:prSet presAssocID="{3AEA9657-0A32-4719-83ED-A3136BB6D7DE}"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ead with Gears"/>
        </a:ext>
      </dgm:extLst>
    </dgm:pt>
    <dgm:pt modelId="{C17F82D6-0AA4-4400-973A-3F1825C6F223}" type="pres">
      <dgm:prSet presAssocID="{3AEA9657-0A32-4719-83ED-A3136BB6D7DE}" presName="spaceRect" presStyleCnt="0"/>
      <dgm:spPr/>
    </dgm:pt>
    <dgm:pt modelId="{ACCCE8F2-1417-4889-9AAC-0C08083CDF31}" type="pres">
      <dgm:prSet presAssocID="{3AEA9657-0A32-4719-83ED-A3136BB6D7DE}" presName="textRect" presStyleLbl="revTx" presStyleIdx="3" presStyleCnt="6">
        <dgm:presLayoutVars>
          <dgm:chMax val="1"/>
          <dgm:chPref val="1"/>
        </dgm:presLayoutVars>
      </dgm:prSet>
      <dgm:spPr/>
    </dgm:pt>
    <dgm:pt modelId="{0F9EA954-8EC7-4C80-A332-F4B897A4E6F8}" type="pres">
      <dgm:prSet presAssocID="{EDED0AB1-3FAF-4B8A-98FC-A64FAFB5DE9F}" presName="sibTrans" presStyleCnt="0"/>
      <dgm:spPr/>
    </dgm:pt>
    <dgm:pt modelId="{98207BDE-0F81-47DC-828E-D1559ADD17D5}" type="pres">
      <dgm:prSet presAssocID="{B913C841-0BF2-44FC-B4D9-9E7126C83CA2}" presName="compNode" presStyleCnt="0"/>
      <dgm:spPr/>
    </dgm:pt>
    <dgm:pt modelId="{0E986BB0-E82E-4B6E-993D-8B6AD341E027}" type="pres">
      <dgm:prSet presAssocID="{B913C841-0BF2-44FC-B4D9-9E7126C83CA2}"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erramientas"/>
        </a:ext>
      </dgm:extLst>
    </dgm:pt>
    <dgm:pt modelId="{4706CF22-7EC0-4760-92FC-275D3A19F6C5}" type="pres">
      <dgm:prSet presAssocID="{B913C841-0BF2-44FC-B4D9-9E7126C83CA2}" presName="spaceRect" presStyleCnt="0"/>
      <dgm:spPr/>
    </dgm:pt>
    <dgm:pt modelId="{47C1A2D9-5C30-4B25-912E-4BBBE81555FA}" type="pres">
      <dgm:prSet presAssocID="{B913C841-0BF2-44FC-B4D9-9E7126C83CA2}" presName="textRect" presStyleLbl="revTx" presStyleIdx="4" presStyleCnt="6">
        <dgm:presLayoutVars>
          <dgm:chMax val="1"/>
          <dgm:chPref val="1"/>
        </dgm:presLayoutVars>
      </dgm:prSet>
      <dgm:spPr/>
    </dgm:pt>
    <dgm:pt modelId="{39B04605-DF9B-4CDC-A517-96C8A8A0AAD4}" type="pres">
      <dgm:prSet presAssocID="{49CE18CB-4310-4D4C-97DD-15DCA6A604F0}" presName="sibTrans" presStyleCnt="0"/>
      <dgm:spPr/>
    </dgm:pt>
    <dgm:pt modelId="{C826DE03-6463-4A92-B9A0-D578FB61615A}" type="pres">
      <dgm:prSet presAssocID="{6DB27B76-1DC0-404F-BA6C-8A6867469F5C}" presName="compNode" presStyleCnt="0"/>
      <dgm:spPr/>
    </dgm:pt>
    <dgm:pt modelId="{589D6E9D-CF50-4679-9DC4-78064093C7CA}" type="pres">
      <dgm:prSet presAssocID="{6DB27B76-1DC0-404F-BA6C-8A6867469F5C}"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Estetoscopio"/>
        </a:ext>
      </dgm:extLst>
    </dgm:pt>
    <dgm:pt modelId="{93134AFD-755E-4D45-8485-213A020981DF}" type="pres">
      <dgm:prSet presAssocID="{6DB27B76-1DC0-404F-BA6C-8A6867469F5C}" presName="spaceRect" presStyleCnt="0"/>
      <dgm:spPr/>
    </dgm:pt>
    <dgm:pt modelId="{7548B61D-6BBF-4FF5-8139-59C3C7BCA514}" type="pres">
      <dgm:prSet presAssocID="{6DB27B76-1DC0-404F-BA6C-8A6867469F5C}" presName="textRect" presStyleLbl="revTx" presStyleIdx="5" presStyleCnt="6">
        <dgm:presLayoutVars>
          <dgm:chMax val="1"/>
          <dgm:chPref val="1"/>
        </dgm:presLayoutVars>
      </dgm:prSet>
      <dgm:spPr/>
    </dgm:pt>
  </dgm:ptLst>
  <dgm:cxnLst>
    <dgm:cxn modelId="{7435A501-363C-4992-ACCF-5B642128E28A}" type="presOf" srcId="{6C8A1C29-8BAB-4AF2-9E7C-42ADC909018B}" destId="{EDBAD03F-5F43-4FC0-B5D0-9CCD064BB620}" srcOrd="0" destOrd="0" presId="urn:microsoft.com/office/officeart/2018/2/layout/IconLabelList"/>
    <dgm:cxn modelId="{DCFCE603-5282-4EBE-9099-1F3FDB8116E4}" srcId="{95715418-967E-4E3E-8D2A-5310882CD894}" destId="{6DB27B76-1DC0-404F-BA6C-8A6867469F5C}" srcOrd="5" destOrd="0" parTransId="{2A6DCA5D-CEFE-4FDC-97AD-08AB8D78F6AB}" sibTransId="{995BFBC2-96FE-42DD-B03E-B83C52F0D861}"/>
    <dgm:cxn modelId="{E80C7014-5D20-4254-BE8B-300496226018}" srcId="{95715418-967E-4E3E-8D2A-5310882CD894}" destId="{3AEA9657-0A32-4719-83ED-A3136BB6D7DE}" srcOrd="3" destOrd="0" parTransId="{3CC6A8D7-B201-40A3-BB69-3BAE7B633BFA}" sibTransId="{EDED0AB1-3FAF-4B8A-98FC-A64FAFB5DE9F}"/>
    <dgm:cxn modelId="{44E1451E-9530-4781-BB08-C3D4A15123DD}" srcId="{95715418-967E-4E3E-8D2A-5310882CD894}" destId="{B913C841-0BF2-44FC-B4D9-9E7126C83CA2}" srcOrd="4" destOrd="0" parTransId="{CBDB26BC-A863-4FE8-8C57-A3A515C1660D}" sibTransId="{49CE18CB-4310-4D4C-97DD-15DCA6A604F0}"/>
    <dgm:cxn modelId="{91758D66-A763-4E8E-9759-B27CFAEC43C9}" srcId="{95715418-967E-4E3E-8D2A-5310882CD894}" destId="{6C8A1C29-8BAB-4AF2-9E7C-42ADC909018B}" srcOrd="0" destOrd="0" parTransId="{761EA4BA-8516-4FA3-90ED-EFF07A26A491}" sibTransId="{E0D696FF-7993-40AC-95DE-4D1FDFD5208A}"/>
    <dgm:cxn modelId="{82ED6369-6E81-4A2B-BB7E-FF7A639F4A6E}" type="presOf" srcId="{3AEA9657-0A32-4719-83ED-A3136BB6D7DE}" destId="{ACCCE8F2-1417-4889-9AAC-0C08083CDF31}" srcOrd="0" destOrd="0" presId="urn:microsoft.com/office/officeart/2018/2/layout/IconLabelList"/>
    <dgm:cxn modelId="{542C8580-109E-4872-A080-9B02C7310958}" type="presOf" srcId="{DBC832E6-5C92-40F0-8731-59D27667893E}" destId="{60B2D223-0CDB-4392-82F8-FFA14039B000}" srcOrd="0" destOrd="0" presId="urn:microsoft.com/office/officeart/2018/2/layout/IconLabelList"/>
    <dgm:cxn modelId="{D841EE8F-6169-4182-9D5C-24A1186AC8B0}" srcId="{95715418-967E-4E3E-8D2A-5310882CD894}" destId="{DBC832E6-5C92-40F0-8731-59D27667893E}" srcOrd="2" destOrd="0" parTransId="{886E2316-3961-4C01-8CA2-CBCFB06A6058}" sibTransId="{612D026F-9E8A-4E39-81A8-A086FF7A56F8}"/>
    <dgm:cxn modelId="{F3386A91-AC70-46A2-A832-A2D5235F37EB}" type="presOf" srcId="{6DB27B76-1DC0-404F-BA6C-8A6867469F5C}" destId="{7548B61D-6BBF-4FF5-8139-59C3C7BCA514}" srcOrd="0" destOrd="0" presId="urn:microsoft.com/office/officeart/2018/2/layout/IconLabelList"/>
    <dgm:cxn modelId="{CB2FA29B-9396-4611-A89A-96441E8F7872}" type="presOf" srcId="{B913C841-0BF2-44FC-B4D9-9E7126C83CA2}" destId="{47C1A2D9-5C30-4B25-912E-4BBBE81555FA}" srcOrd="0" destOrd="0" presId="urn:microsoft.com/office/officeart/2018/2/layout/IconLabelList"/>
    <dgm:cxn modelId="{CBF32ABD-E087-492D-8197-AC53490B708A}" type="presOf" srcId="{95715418-967E-4E3E-8D2A-5310882CD894}" destId="{15A1ACAC-7567-4BD1-AC1A-951C72C18D42}" srcOrd="0" destOrd="0" presId="urn:microsoft.com/office/officeart/2018/2/layout/IconLabelList"/>
    <dgm:cxn modelId="{7D124CE1-030A-4605-BDA5-DEC45B690A05}" srcId="{95715418-967E-4E3E-8D2A-5310882CD894}" destId="{B39B8DE0-6B1A-49FE-9358-E25AD2F4EC74}" srcOrd="1" destOrd="0" parTransId="{B89CE055-8B21-4EC4-ACDD-7C6FCFAC1FFD}" sibTransId="{107EE37F-1815-47A8-9460-1649A3010F3D}"/>
    <dgm:cxn modelId="{2E10F0E9-7498-447C-94AE-9DC9491E4826}" type="presOf" srcId="{B39B8DE0-6B1A-49FE-9358-E25AD2F4EC74}" destId="{9C7B55F9-FD64-4087-BA78-69295FA8B1F4}" srcOrd="0" destOrd="0" presId="urn:microsoft.com/office/officeart/2018/2/layout/IconLabelList"/>
    <dgm:cxn modelId="{49BF1A04-5171-407C-9AA5-133811BEC608}" type="presParOf" srcId="{15A1ACAC-7567-4BD1-AC1A-951C72C18D42}" destId="{B118FB63-FE8B-4010-B55E-303CA77A5046}" srcOrd="0" destOrd="0" presId="urn:microsoft.com/office/officeart/2018/2/layout/IconLabelList"/>
    <dgm:cxn modelId="{4E2250AC-A2C2-458F-9C85-C537400831DC}" type="presParOf" srcId="{B118FB63-FE8B-4010-B55E-303CA77A5046}" destId="{D5C23831-1D30-4981-9CE0-2E6F92281173}" srcOrd="0" destOrd="0" presId="urn:microsoft.com/office/officeart/2018/2/layout/IconLabelList"/>
    <dgm:cxn modelId="{A50BF2E2-D035-4FB8-A0C0-1EE3281B090C}" type="presParOf" srcId="{B118FB63-FE8B-4010-B55E-303CA77A5046}" destId="{C5407C6A-27C9-4FE2-B515-E6FBC7EE7675}" srcOrd="1" destOrd="0" presId="urn:microsoft.com/office/officeart/2018/2/layout/IconLabelList"/>
    <dgm:cxn modelId="{1CC7D101-8221-4E97-BB5C-0E4B6C08BA22}" type="presParOf" srcId="{B118FB63-FE8B-4010-B55E-303CA77A5046}" destId="{EDBAD03F-5F43-4FC0-B5D0-9CCD064BB620}" srcOrd="2" destOrd="0" presId="urn:microsoft.com/office/officeart/2018/2/layout/IconLabelList"/>
    <dgm:cxn modelId="{BBB4F486-7E3E-4B36-BAA2-E684FF556EFD}" type="presParOf" srcId="{15A1ACAC-7567-4BD1-AC1A-951C72C18D42}" destId="{28D5FF7F-67F0-4749-B1BB-9168262FB316}" srcOrd="1" destOrd="0" presId="urn:microsoft.com/office/officeart/2018/2/layout/IconLabelList"/>
    <dgm:cxn modelId="{24A2CC26-AB0A-4664-9B45-8B731E83EC35}" type="presParOf" srcId="{15A1ACAC-7567-4BD1-AC1A-951C72C18D42}" destId="{1A7F6B8D-2F94-46E1-87C9-C45113278E9A}" srcOrd="2" destOrd="0" presId="urn:microsoft.com/office/officeart/2018/2/layout/IconLabelList"/>
    <dgm:cxn modelId="{62DADB4E-559D-4F72-8765-EEBA7EC3F478}" type="presParOf" srcId="{1A7F6B8D-2F94-46E1-87C9-C45113278E9A}" destId="{83E4D4F9-04EA-4B0D-B2C4-BBEBFDA83CD4}" srcOrd="0" destOrd="0" presId="urn:microsoft.com/office/officeart/2018/2/layout/IconLabelList"/>
    <dgm:cxn modelId="{2BC1E929-FBA3-46F8-AE08-BC99D0E44950}" type="presParOf" srcId="{1A7F6B8D-2F94-46E1-87C9-C45113278E9A}" destId="{3AF93426-07A2-4D95-8712-9545F07A1DB9}" srcOrd="1" destOrd="0" presId="urn:microsoft.com/office/officeart/2018/2/layout/IconLabelList"/>
    <dgm:cxn modelId="{934A85CB-E400-4939-ADD4-C8AE8CE3C354}" type="presParOf" srcId="{1A7F6B8D-2F94-46E1-87C9-C45113278E9A}" destId="{9C7B55F9-FD64-4087-BA78-69295FA8B1F4}" srcOrd="2" destOrd="0" presId="urn:microsoft.com/office/officeart/2018/2/layout/IconLabelList"/>
    <dgm:cxn modelId="{AADFF8F9-2942-4A79-890E-05FA5AC3151E}" type="presParOf" srcId="{15A1ACAC-7567-4BD1-AC1A-951C72C18D42}" destId="{5D8D384D-7255-4261-941B-2B0DA3909587}" srcOrd="3" destOrd="0" presId="urn:microsoft.com/office/officeart/2018/2/layout/IconLabelList"/>
    <dgm:cxn modelId="{1BA39088-3BE4-4EEB-B7CC-67B51045B44F}" type="presParOf" srcId="{15A1ACAC-7567-4BD1-AC1A-951C72C18D42}" destId="{2BA80F3F-AB5D-40B8-B486-3D29616BB135}" srcOrd="4" destOrd="0" presId="urn:microsoft.com/office/officeart/2018/2/layout/IconLabelList"/>
    <dgm:cxn modelId="{810CE1B2-D7E3-48A9-820E-37E40474D8AA}" type="presParOf" srcId="{2BA80F3F-AB5D-40B8-B486-3D29616BB135}" destId="{23813D1C-661E-4911-BD68-EDE35BBC0074}" srcOrd="0" destOrd="0" presId="urn:microsoft.com/office/officeart/2018/2/layout/IconLabelList"/>
    <dgm:cxn modelId="{9C1C217E-A345-4370-B001-890A14D4B478}" type="presParOf" srcId="{2BA80F3F-AB5D-40B8-B486-3D29616BB135}" destId="{CB32B4D0-8944-4211-BBE8-5B302E3F45A1}" srcOrd="1" destOrd="0" presId="urn:microsoft.com/office/officeart/2018/2/layout/IconLabelList"/>
    <dgm:cxn modelId="{A25322AA-9480-414F-B98B-CCC696E6B9F3}" type="presParOf" srcId="{2BA80F3F-AB5D-40B8-B486-3D29616BB135}" destId="{60B2D223-0CDB-4392-82F8-FFA14039B000}" srcOrd="2" destOrd="0" presId="urn:microsoft.com/office/officeart/2018/2/layout/IconLabelList"/>
    <dgm:cxn modelId="{23189D50-7B35-41B1-A9C4-4AF12B5CE540}" type="presParOf" srcId="{15A1ACAC-7567-4BD1-AC1A-951C72C18D42}" destId="{9AD63C27-225F-40F4-8B48-F080051DCA7C}" srcOrd="5" destOrd="0" presId="urn:microsoft.com/office/officeart/2018/2/layout/IconLabelList"/>
    <dgm:cxn modelId="{F6953746-A5EE-45E9-A79E-FD748850CFFF}" type="presParOf" srcId="{15A1ACAC-7567-4BD1-AC1A-951C72C18D42}" destId="{8CBB7BA4-C69B-431B-8E30-BFEDF1A4D1DE}" srcOrd="6" destOrd="0" presId="urn:microsoft.com/office/officeart/2018/2/layout/IconLabelList"/>
    <dgm:cxn modelId="{75B792B1-DB54-4F93-BE25-5C975354EC52}" type="presParOf" srcId="{8CBB7BA4-C69B-431B-8E30-BFEDF1A4D1DE}" destId="{865744D7-5C08-43E3-B265-69D68A7687EB}" srcOrd="0" destOrd="0" presId="urn:microsoft.com/office/officeart/2018/2/layout/IconLabelList"/>
    <dgm:cxn modelId="{C6C8464D-F5C8-4678-B6E1-C8F39087B8ED}" type="presParOf" srcId="{8CBB7BA4-C69B-431B-8E30-BFEDF1A4D1DE}" destId="{C17F82D6-0AA4-4400-973A-3F1825C6F223}" srcOrd="1" destOrd="0" presId="urn:microsoft.com/office/officeart/2018/2/layout/IconLabelList"/>
    <dgm:cxn modelId="{2F3C750E-A192-40D5-AE35-55A5C0071431}" type="presParOf" srcId="{8CBB7BA4-C69B-431B-8E30-BFEDF1A4D1DE}" destId="{ACCCE8F2-1417-4889-9AAC-0C08083CDF31}" srcOrd="2" destOrd="0" presId="urn:microsoft.com/office/officeart/2018/2/layout/IconLabelList"/>
    <dgm:cxn modelId="{8D974EEE-16D9-43FA-8CB5-2AEC48D1F776}" type="presParOf" srcId="{15A1ACAC-7567-4BD1-AC1A-951C72C18D42}" destId="{0F9EA954-8EC7-4C80-A332-F4B897A4E6F8}" srcOrd="7" destOrd="0" presId="urn:microsoft.com/office/officeart/2018/2/layout/IconLabelList"/>
    <dgm:cxn modelId="{FD72AEE4-9788-4ED6-B97F-CB0DB7834298}" type="presParOf" srcId="{15A1ACAC-7567-4BD1-AC1A-951C72C18D42}" destId="{98207BDE-0F81-47DC-828E-D1559ADD17D5}" srcOrd="8" destOrd="0" presId="urn:microsoft.com/office/officeart/2018/2/layout/IconLabelList"/>
    <dgm:cxn modelId="{486FFC55-C0A9-4A05-A8A0-B00147ABEC40}" type="presParOf" srcId="{98207BDE-0F81-47DC-828E-D1559ADD17D5}" destId="{0E986BB0-E82E-4B6E-993D-8B6AD341E027}" srcOrd="0" destOrd="0" presId="urn:microsoft.com/office/officeart/2018/2/layout/IconLabelList"/>
    <dgm:cxn modelId="{B1F8775A-FDC2-40BF-9575-461A2C6214F7}" type="presParOf" srcId="{98207BDE-0F81-47DC-828E-D1559ADD17D5}" destId="{4706CF22-7EC0-4760-92FC-275D3A19F6C5}" srcOrd="1" destOrd="0" presId="urn:microsoft.com/office/officeart/2018/2/layout/IconLabelList"/>
    <dgm:cxn modelId="{E04C01F0-665E-431C-ABD5-CAA10AB2FB9D}" type="presParOf" srcId="{98207BDE-0F81-47DC-828E-D1559ADD17D5}" destId="{47C1A2D9-5C30-4B25-912E-4BBBE81555FA}" srcOrd="2" destOrd="0" presId="urn:microsoft.com/office/officeart/2018/2/layout/IconLabelList"/>
    <dgm:cxn modelId="{41B836F4-0D64-4EBB-9643-FC31E6540DD3}" type="presParOf" srcId="{15A1ACAC-7567-4BD1-AC1A-951C72C18D42}" destId="{39B04605-DF9B-4CDC-A517-96C8A8A0AAD4}" srcOrd="9" destOrd="0" presId="urn:microsoft.com/office/officeart/2018/2/layout/IconLabelList"/>
    <dgm:cxn modelId="{01723D9D-D599-40A9-B28F-7051C0F57488}" type="presParOf" srcId="{15A1ACAC-7567-4BD1-AC1A-951C72C18D42}" destId="{C826DE03-6463-4A92-B9A0-D578FB61615A}" srcOrd="10" destOrd="0" presId="urn:microsoft.com/office/officeart/2018/2/layout/IconLabelList"/>
    <dgm:cxn modelId="{0CB840FA-BA7A-48C2-91B3-386923084FFA}" type="presParOf" srcId="{C826DE03-6463-4A92-B9A0-D578FB61615A}" destId="{589D6E9D-CF50-4679-9DC4-78064093C7CA}" srcOrd="0" destOrd="0" presId="urn:microsoft.com/office/officeart/2018/2/layout/IconLabelList"/>
    <dgm:cxn modelId="{E409DDEC-9C78-43DD-B4B9-F056E5A7F20E}" type="presParOf" srcId="{C826DE03-6463-4A92-B9A0-D578FB61615A}" destId="{93134AFD-755E-4D45-8485-213A020981DF}" srcOrd="1" destOrd="0" presId="urn:microsoft.com/office/officeart/2018/2/layout/IconLabelList"/>
    <dgm:cxn modelId="{397D5ED8-8F5C-45FE-BCD0-AC1772F04954}" type="presParOf" srcId="{C826DE03-6463-4A92-B9A0-D578FB61615A}" destId="{7548B61D-6BBF-4FF5-8139-59C3C7BCA514}"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0D97B7-9AB6-46EE-AE86-77B17BB6714B}">
      <dsp:nvSpPr>
        <dsp:cNvPr id="0" name=""/>
        <dsp:cNvSpPr/>
      </dsp:nvSpPr>
      <dsp:spPr>
        <a:xfrm>
          <a:off x="0" y="2026964"/>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Introducción</a:t>
          </a:r>
          <a:endParaRPr lang="en-US" sz="1200" kern="1200" dirty="0"/>
        </a:p>
      </dsp:txBody>
      <dsp:txXfrm>
        <a:off x="0" y="2610805"/>
        <a:ext cx="1216334" cy="875760"/>
      </dsp:txXfrm>
    </dsp:sp>
    <dsp:sp modelId="{7784C80E-DE6E-4396-A1A9-82D8461E86D2}">
      <dsp:nvSpPr>
        <dsp:cNvPr id="0" name=""/>
        <dsp:cNvSpPr/>
      </dsp:nvSpPr>
      <dsp:spPr>
        <a:xfrm>
          <a:off x="0"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01</a:t>
          </a:r>
        </a:p>
      </dsp:txBody>
      <dsp:txXfrm>
        <a:off x="0" y="2040831"/>
        <a:ext cx="1216334" cy="583840"/>
      </dsp:txXfrm>
    </dsp:sp>
    <dsp:sp modelId="{59E949DC-9107-4458-8423-02BF28EE40E5}">
      <dsp:nvSpPr>
        <dsp:cNvPr id="0" name=""/>
        <dsp:cNvSpPr/>
      </dsp:nvSpPr>
      <dsp:spPr>
        <a:xfrm>
          <a:off x="1313641" y="2040831"/>
          <a:ext cx="1216334" cy="1459601"/>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Objetivos</a:t>
          </a:r>
          <a:endParaRPr lang="en-US" sz="1200" kern="1200" dirty="0"/>
        </a:p>
      </dsp:txBody>
      <dsp:txXfrm>
        <a:off x="1313641" y="2624671"/>
        <a:ext cx="1216334" cy="875760"/>
      </dsp:txXfrm>
    </dsp:sp>
    <dsp:sp modelId="{2F933B22-DF7A-450F-BA26-2066A54A2E3C}">
      <dsp:nvSpPr>
        <dsp:cNvPr id="0" name=""/>
        <dsp:cNvSpPr/>
      </dsp:nvSpPr>
      <dsp:spPr>
        <a:xfrm>
          <a:off x="1313641"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02</a:t>
          </a:r>
        </a:p>
      </dsp:txBody>
      <dsp:txXfrm>
        <a:off x="1313641" y="2040831"/>
        <a:ext cx="1216334" cy="583840"/>
      </dsp:txXfrm>
    </dsp:sp>
    <dsp:sp modelId="{3BB9E0C3-8619-42FE-B022-44FA56053904}">
      <dsp:nvSpPr>
        <dsp:cNvPr id="0" name=""/>
        <dsp:cNvSpPr/>
      </dsp:nvSpPr>
      <dsp:spPr>
        <a:xfrm>
          <a:off x="2627282" y="2040831"/>
          <a:ext cx="1216334" cy="1459601"/>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Teórico</a:t>
          </a:r>
          <a:endParaRPr lang="en-US" sz="1200" kern="1200" dirty="0"/>
        </a:p>
      </dsp:txBody>
      <dsp:txXfrm>
        <a:off x="2627282" y="2624671"/>
        <a:ext cx="1216334" cy="875760"/>
      </dsp:txXfrm>
    </dsp:sp>
    <dsp:sp modelId="{96E48A1B-27DE-4E58-A1C8-D26E6A1C8A70}">
      <dsp:nvSpPr>
        <dsp:cNvPr id="0" name=""/>
        <dsp:cNvSpPr/>
      </dsp:nvSpPr>
      <dsp:spPr>
        <a:xfrm>
          <a:off x="2627282"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03</a:t>
          </a:r>
        </a:p>
      </dsp:txBody>
      <dsp:txXfrm>
        <a:off x="2627282" y="2040831"/>
        <a:ext cx="1216334" cy="583840"/>
      </dsp:txXfrm>
    </dsp:sp>
    <dsp:sp modelId="{DAD02E5E-ADF7-4784-82DD-115B60E4DAE5}">
      <dsp:nvSpPr>
        <dsp:cNvPr id="0" name=""/>
        <dsp:cNvSpPr/>
      </dsp:nvSpPr>
      <dsp:spPr>
        <a:xfrm>
          <a:off x="3940924" y="2040831"/>
          <a:ext cx="1216334" cy="1459601"/>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Metodológico</a:t>
          </a:r>
          <a:endParaRPr lang="en-US" sz="1200" kern="1200" dirty="0"/>
        </a:p>
      </dsp:txBody>
      <dsp:txXfrm>
        <a:off x="3940924" y="2624671"/>
        <a:ext cx="1216334" cy="875760"/>
      </dsp:txXfrm>
    </dsp:sp>
    <dsp:sp modelId="{913218F3-D62C-4F1B-A691-1E9CE68116B6}">
      <dsp:nvSpPr>
        <dsp:cNvPr id="0" name=""/>
        <dsp:cNvSpPr/>
      </dsp:nvSpPr>
      <dsp:spPr>
        <a:xfrm>
          <a:off x="3940924"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04</a:t>
          </a:r>
        </a:p>
      </dsp:txBody>
      <dsp:txXfrm>
        <a:off x="3940924" y="2040831"/>
        <a:ext cx="1216334" cy="583840"/>
      </dsp:txXfrm>
    </dsp:sp>
    <dsp:sp modelId="{AA38AE72-A8F9-4110-B663-36F447D9850E}">
      <dsp:nvSpPr>
        <dsp:cNvPr id="0" name=""/>
        <dsp:cNvSpPr/>
      </dsp:nvSpPr>
      <dsp:spPr>
        <a:xfrm>
          <a:off x="5254565" y="2040831"/>
          <a:ext cx="1216334" cy="1459601"/>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Análisis y Resultados</a:t>
          </a:r>
          <a:endParaRPr lang="en-US" sz="1200" kern="1200" dirty="0"/>
        </a:p>
      </dsp:txBody>
      <dsp:txXfrm>
        <a:off x="5254565" y="2624671"/>
        <a:ext cx="1216334" cy="875760"/>
      </dsp:txXfrm>
    </dsp:sp>
    <dsp:sp modelId="{C63CFD0C-D0CF-4800-B2F6-425165A1DAD4}">
      <dsp:nvSpPr>
        <dsp:cNvPr id="0" name=""/>
        <dsp:cNvSpPr/>
      </dsp:nvSpPr>
      <dsp:spPr>
        <a:xfrm>
          <a:off x="5254565"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05</a:t>
          </a:r>
        </a:p>
      </dsp:txBody>
      <dsp:txXfrm>
        <a:off x="5254565" y="2040831"/>
        <a:ext cx="1216334" cy="583840"/>
      </dsp:txXfrm>
    </dsp:sp>
    <dsp:sp modelId="{21209044-5039-47AA-84F1-5F696A8DBE68}">
      <dsp:nvSpPr>
        <dsp:cNvPr id="0" name=""/>
        <dsp:cNvSpPr/>
      </dsp:nvSpPr>
      <dsp:spPr>
        <a:xfrm>
          <a:off x="6568207" y="2040831"/>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n-US" sz="1200" kern="1200" dirty="0" err="1"/>
            <a:t>Conclusiones</a:t>
          </a:r>
          <a:endParaRPr lang="en-US" sz="1200" kern="1200" dirty="0"/>
        </a:p>
      </dsp:txBody>
      <dsp:txXfrm>
        <a:off x="6568207" y="2624671"/>
        <a:ext cx="1216334" cy="875760"/>
      </dsp:txXfrm>
    </dsp:sp>
    <dsp:sp modelId="{09E0C4CA-D620-430E-8D54-666AADB05AB3}">
      <dsp:nvSpPr>
        <dsp:cNvPr id="0" name=""/>
        <dsp:cNvSpPr/>
      </dsp:nvSpPr>
      <dsp:spPr>
        <a:xfrm>
          <a:off x="6568207"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s-ES" sz="1800" kern="1200"/>
            <a:t>06</a:t>
          </a:r>
        </a:p>
      </dsp:txBody>
      <dsp:txXfrm>
        <a:off x="6568207" y="2040831"/>
        <a:ext cx="1216334" cy="58384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CEC02B-6395-4C42-8775-6B9B9A9D7630}">
      <dsp:nvSpPr>
        <dsp:cNvPr id="0" name=""/>
        <dsp:cNvSpPr/>
      </dsp:nvSpPr>
      <dsp:spPr>
        <a:xfrm>
          <a:off x="1747800" y="611608"/>
          <a:ext cx="1944000" cy="1944000"/>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87B9075-296C-4404-AF85-132E9604342D}">
      <dsp:nvSpPr>
        <dsp:cNvPr id="0" name=""/>
        <dsp:cNvSpPr/>
      </dsp:nvSpPr>
      <dsp:spPr>
        <a:xfrm>
          <a:off x="559800" y="3025915"/>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Subtipo de Machine Learning enfocado en el aprendizaje automático no supervisado</a:t>
          </a:r>
        </a:p>
      </dsp:txBody>
      <dsp:txXfrm>
        <a:off x="559800" y="3025915"/>
        <a:ext cx="4320000" cy="720000"/>
      </dsp:txXfrm>
    </dsp:sp>
    <dsp:sp modelId="{E6C0982D-AD97-4D09-BC9F-987BC3BE7F2E}">
      <dsp:nvSpPr>
        <dsp:cNvPr id="0" name=""/>
        <dsp:cNvSpPr/>
      </dsp:nvSpPr>
      <dsp:spPr>
        <a:xfrm>
          <a:off x="6823800" y="611608"/>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54E335F-BBE8-4A43-AE25-33220C0CB83C}">
      <dsp:nvSpPr>
        <dsp:cNvPr id="0" name=""/>
        <dsp:cNvSpPr/>
      </dsp:nvSpPr>
      <dsp:spPr>
        <a:xfrm>
          <a:off x="5635800" y="3025915"/>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Intenta recrear el sistema neurológico humano</a:t>
          </a:r>
        </a:p>
      </dsp:txBody>
      <dsp:txXfrm>
        <a:off x="5635800" y="3025915"/>
        <a:ext cx="4320000" cy="7200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B7F5BB-9AC4-B74A-889A-532F4063D2E5}">
      <dsp:nvSpPr>
        <dsp:cNvPr id="0" name=""/>
        <dsp:cNvSpPr/>
      </dsp:nvSpPr>
      <dsp:spPr>
        <a:xfrm rot="16200000">
          <a:off x="917242" y="1582842"/>
          <a:ext cx="453542" cy="1369738"/>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1">
          <a:noAutofit/>
        </a:bodyPr>
        <a:lstStyle/>
        <a:p>
          <a:pPr marL="0" lvl="0" indent="0" algn="ctr" defTabSz="622300">
            <a:lnSpc>
              <a:spcPct val="90000"/>
            </a:lnSpc>
            <a:spcBef>
              <a:spcPct val="0"/>
            </a:spcBef>
            <a:spcAft>
              <a:spcPct val="35000"/>
            </a:spcAft>
            <a:buNone/>
          </a:pPr>
          <a:r>
            <a:rPr lang="en-US" sz="1400" kern="1200" dirty="0"/>
            <a:t>1950 - 1960</a:t>
          </a:r>
        </a:p>
      </dsp:txBody>
      <dsp:txXfrm rot="5400000">
        <a:off x="481284" y="2063080"/>
        <a:ext cx="1347598" cy="409262"/>
      </dsp:txXfrm>
    </dsp:sp>
    <dsp:sp modelId="{AA51EC33-A667-6048-8E9F-44140B8F0326}">
      <dsp:nvSpPr>
        <dsp:cNvPr id="0" name=""/>
        <dsp:cNvSpPr/>
      </dsp:nvSpPr>
      <dsp:spPr>
        <a:xfrm>
          <a:off x="2565" y="0"/>
          <a:ext cx="2282896" cy="1587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a:t>Creadas en las décadas de 1950 y 1960 por Frank Rosenblatt no ha parado de avanzar este campo hasta hoy en día. </a:t>
          </a:r>
        </a:p>
      </dsp:txBody>
      <dsp:txXfrm>
        <a:off x="2565" y="0"/>
        <a:ext cx="2282896" cy="1587398"/>
      </dsp:txXfrm>
    </dsp:sp>
    <dsp:sp modelId="{21A2F26B-29D4-0E43-BB49-49EEA627F99C}">
      <dsp:nvSpPr>
        <dsp:cNvPr id="0" name=""/>
        <dsp:cNvSpPr/>
      </dsp:nvSpPr>
      <dsp:spPr>
        <a:xfrm>
          <a:off x="1144013" y="1678106"/>
          <a:ext cx="0" cy="362833"/>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28E6766-3527-364D-B474-C5363581C349}">
      <dsp:nvSpPr>
        <dsp:cNvPr id="0" name=""/>
        <dsp:cNvSpPr/>
      </dsp:nvSpPr>
      <dsp:spPr>
        <a:xfrm>
          <a:off x="1098659" y="1587398"/>
          <a:ext cx="90708" cy="90708"/>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CE05C9-FB02-A84F-A5D1-B65A492948C2}">
      <dsp:nvSpPr>
        <dsp:cNvPr id="0" name=""/>
        <dsp:cNvSpPr/>
      </dsp:nvSpPr>
      <dsp:spPr>
        <a:xfrm>
          <a:off x="1828882" y="2040940"/>
          <a:ext cx="1369738" cy="453542"/>
        </a:xfrm>
        <a:prstGeom prst="rect">
          <a:avLst/>
        </a:prstGeom>
        <a:solidFill>
          <a:schemeClr val="accent5">
            <a:hueOff val="-259339"/>
            <a:satOff val="-450"/>
            <a:lumOff val="-1405"/>
            <a:alphaOff val="0"/>
          </a:schemeClr>
        </a:solidFill>
        <a:ln w="12700" cap="flat" cmpd="sng" algn="ctr">
          <a:solidFill>
            <a:schemeClr val="accent5">
              <a:hueOff val="-259339"/>
              <a:satOff val="-450"/>
              <a:lumOff val="-140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1">
          <a:noAutofit/>
        </a:bodyPr>
        <a:lstStyle/>
        <a:p>
          <a:pPr marL="0" lvl="0" indent="0" algn="ctr" defTabSz="622300">
            <a:lnSpc>
              <a:spcPct val="90000"/>
            </a:lnSpc>
            <a:spcBef>
              <a:spcPct val="0"/>
            </a:spcBef>
            <a:spcAft>
              <a:spcPct val="35000"/>
            </a:spcAft>
            <a:buNone/>
          </a:pPr>
          <a:r>
            <a:rPr lang="en-US" sz="1400" kern="1200"/>
            <a:t>1986</a:t>
          </a:r>
        </a:p>
      </dsp:txBody>
      <dsp:txXfrm>
        <a:off x="1828882" y="2040940"/>
        <a:ext cx="1369738" cy="453542"/>
      </dsp:txXfrm>
    </dsp:sp>
    <dsp:sp modelId="{B56E94F1-B3D8-9E42-9058-712DDC3C7AE1}">
      <dsp:nvSpPr>
        <dsp:cNvPr id="0" name=""/>
        <dsp:cNvSpPr/>
      </dsp:nvSpPr>
      <dsp:spPr>
        <a:xfrm>
          <a:off x="1372303" y="2948025"/>
          <a:ext cx="2282896" cy="1587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marL="0" lvl="0" indent="0" algn="ctr" defTabSz="622300">
            <a:lnSpc>
              <a:spcPct val="90000"/>
            </a:lnSpc>
            <a:spcBef>
              <a:spcPct val="0"/>
            </a:spcBef>
            <a:spcAft>
              <a:spcPct val="35000"/>
            </a:spcAft>
            <a:buNone/>
          </a:pPr>
          <a:r>
            <a:rPr lang="en-US" sz="1400" kern="1200" dirty="0" err="1"/>
            <a:t>En</a:t>
          </a:r>
          <a:r>
            <a:rPr lang="en-US" sz="1400" kern="1200" dirty="0"/>
            <a:t> 1986 se </a:t>
          </a:r>
          <a:r>
            <a:rPr lang="en-US" sz="1400" kern="1200" dirty="0" err="1"/>
            <a:t>creó</a:t>
          </a:r>
          <a:r>
            <a:rPr lang="en-US" sz="1400" kern="1200" dirty="0"/>
            <a:t> </a:t>
          </a:r>
          <a:r>
            <a:rPr lang="en-US" sz="1400" kern="1200" dirty="0" err="1"/>
            <a:t>el</a:t>
          </a:r>
          <a:r>
            <a:rPr lang="en-US" sz="1400" kern="1200" dirty="0"/>
            <a:t> </a:t>
          </a:r>
          <a:r>
            <a:rPr lang="en-US" sz="1400" kern="1200" dirty="0" err="1"/>
            <a:t>algoritmo</a:t>
          </a:r>
          <a:r>
            <a:rPr lang="en-US" sz="1400" kern="1200" dirty="0"/>
            <a:t> de Backpropagation</a:t>
          </a:r>
        </a:p>
      </dsp:txBody>
      <dsp:txXfrm>
        <a:off x="1372303" y="2948025"/>
        <a:ext cx="2282896" cy="1587398"/>
      </dsp:txXfrm>
    </dsp:sp>
    <dsp:sp modelId="{180A13E1-3E20-8D47-A31E-BA0045368046}">
      <dsp:nvSpPr>
        <dsp:cNvPr id="0" name=""/>
        <dsp:cNvSpPr/>
      </dsp:nvSpPr>
      <dsp:spPr>
        <a:xfrm>
          <a:off x="2513751" y="2494483"/>
          <a:ext cx="0" cy="362833"/>
        </a:xfrm>
        <a:prstGeom prst="line">
          <a:avLst/>
        </a:prstGeom>
        <a:noFill/>
        <a:ln w="6350" cap="flat" cmpd="sng" algn="ctr">
          <a:solidFill>
            <a:schemeClr val="accent5">
              <a:hueOff val="-311207"/>
              <a:satOff val="-541"/>
              <a:lumOff val="-1686"/>
              <a:alphaOff val="0"/>
            </a:schemeClr>
          </a:solidFill>
          <a:prstDash val="dash"/>
          <a:miter lim="800000"/>
        </a:ln>
        <a:effectLst/>
      </dsp:spPr>
      <dsp:style>
        <a:lnRef idx="1">
          <a:scrgbClr r="0" g="0" b="0"/>
        </a:lnRef>
        <a:fillRef idx="0">
          <a:scrgbClr r="0" g="0" b="0"/>
        </a:fillRef>
        <a:effectRef idx="0">
          <a:scrgbClr r="0" g="0" b="0"/>
        </a:effectRef>
        <a:fontRef idx="minor"/>
      </dsp:style>
    </dsp:sp>
    <dsp:sp modelId="{14F7C615-510A-5B47-9D25-9478BD228524}">
      <dsp:nvSpPr>
        <dsp:cNvPr id="0" name=""/>
        <dsp:cNvSpPr/>
      </dsp:nvSpPr>
      <dsp:spPr>
        <a:xfrm>
          <a:off x="2468397" y="2857317"/>
          <a:ext cx="90708" cy="90708"/>
        </a:xfrm>
        <a:prstGeom prst="ellipse">
          <a:avLst/>
        </a:prstGeom>
        <a:solidFill>
          <a:schemeClr val="accent5">
            <a:hueOff val="-259339"/>
            <a:satOff val="-450"/>
            <a:lumOff val="-1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D60B91-912B-4545-8647-0A4288D6BC76}">
      <dsp:nvSpPr>
        <dsp:cNvPr id="0" name=""/>
        <dsp:cNvSpPr/>
      </dsp:nvSpPr>
      <dsp:spPr>
        <a:xfrm>
          <a:off x="3198620" y="2040940"/>
          <a:ext cx="1369738" cy="453542"/>
        </a:xfrm>
        <a:prstGeom prst="rect">
          <a:avLst/>
        </a:prstGeom>
        <a:solidFill>
          <a:schemeClr val="accent5">
            <a:hueOff val="-518678"/>
            <a:satOff val="-901"/>
            <a:lumOff val="-2810"/>
            <a:alphaOff val="0"/>
          </a:schemeClr>
        </a:solidFill>
        <a:ln w="12700" cap="flat" cmpd="sng" algn="ctr">
          <a:solidFill>
            <a:schemeClr val="accent5">
              <a:hueOff val="-518678"/>
              <a:satOff val="-901"/>
              <a:lumOff val="-281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1">
          <a:noAutofit/>
        </a:bodyPr>
        <a:lstStyle/>
        <a:p>
          <a:pPr marL="0" lvl="0" indent="0" algn="ctr" defTabSz="622300">
            <a:lnSpc>
              <a:spcPct val="90000"/>
            </a:lnSpc>
            <a:spcBef>
              <a:spcPct val="0"/>
            </a:spcBef>
            <a:spcAft>
              <a:spcPct val="35000"/>
            </a:spcAft>
            <a:buNone/>
          </a:pPr>
          <a:r>
            <a:rPr lang="en-US" sz="1400" kern="1200"/>
            <a:t>1989</a:t>
          </a:r>
        </a:p>
      </dsp:txBody>
      <dsp:txXfrm>
        <a:off x="3198620" y="2040940"/>
        <a:ext cx="1369738" cy="453542"/>
      </dsp:txXfrm>
    </dsp:sp>
    <dsp:sp modelId="{1894DED3-20FD-B646-9BC3-EECE38AAD903}">
      <dsp:nvSpPr>
        <dsp:cNvPr id="0" name=""/>
        <dsp:cNvSpPr/>
      </dsp:nvSpPr>
      <dsp:spPr>
        <a:xfrm>
          <a:off x="2742041" y="0"/>
          <a:ext cx="2282896" cy="1587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a:t>En 1989 se desarrolló la Convolucional Neuroal Network(CNN)</a:t>
          </a:r>
        </a:p>
      </dsp:txBody>
      <dsp:txXfrm>
        <a:off x="2742041" y="0"/>
        <a:ext cx="2282896" cy="1587398"/>
      </dsp:txXfrm>
    </dsp:sp>
    <dsp:sp modelId="{EB7CC3C6-4B20-D442-A66B-5ABE6212F0BB}">
      <dsp:nvSpPr>
        <dsp:cNvPr id="0" name=""/>
        <dsp:cNvSpPr/>
      </dsp:nvSpPr>
      <dsp:spPr>
        <a:xfrm>
          <a:off x="3883489" y="1678106"/>
          <a:ext cx="0" cy="362833"/>
        </a:xfrm>
        <a:prstGeom prst="line">
          <a:avLst/>
        </a:prstGeom>
        <a:noFill/>
        <a:ln w="6350" cap="flat" cmpd="sng" algn="ctr">
          <a:solidFill>
            <a:schemeClr val="accent5">
              <a:hueOff val="-622414"/>
              <a:satOff val="-1081"/>
              <a:lumOff val="-3372"/>
              <a:alphaOff val="0"/>
            </a:schemeClr>
          </a:solidFill>
          <a:prstDash val="dash"/>
          <a:miter lim="800000"/>
        </a:ln>
        <a:effectLst/>
      </dsp:spPr>
      <dsp:style>
        <a:lnRef idx="1">
          <a:scrgbClr r="0" g="0" b="0"/>
        </a:lnRef>
        <a:fillRef idx="0">
          <a:scrgbClr r="0" g="0" b="0"/>
        </a:fillRef>
        <a:effectRef idx="0">
          <a:scrgbClr r="0" g="0" b="0"/>
        </a:effectRef>
        <a:fontRef idx="minor"/>
      </dsp:style>
    </dsp:sp>
    <dsp:sp modelId="{8A300A5B-8DDE-4C4B-90C8-22B76862543B}">
      <dsp:nvSpPr>
        <dsp:cNvPr id="0" name=""/>
        <dsp:cNvSpPr/>
      </dsp:nvSpPr>
      <dsp:spPr>
        <a:xfrm>
          <a:off x="3838135" y="1587398"/>
          <a:ext cx="90708" cy="90708"/>
        </a:xfrm>
        <a:prstGeom prst="ellipse">
          <a:avLst/>
        </a:prstGeom>
        <a:solidFill>
          <a:schemeClr val="accent5">
            <a:hueOff val="-518678"/>
            <a:satOff val="-901"/>
            <a:lumOff val="-281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A668D3-455D-0545-87C4-D7AB7D96AFD6}">
      <dsp:nvSpPr>
        <dsp:cNvPr id="0" name=""/>
        <dsp:cNvSpPr/>
      </dsp:nvSpPr>
      <dsp:spPr>
        <a:xfrm>
          <a:off x="4568358" y="2040940"/>
          <a:ext cx="1369738" cy="453542"/>
        </a:xfrm>
        <a:prstGeom prst="rect">
          <a:avLst/>
        </a:prstGeom>
        <a:solidFill>
          <a:schemeClr val="accent5">
            <a:hueOff val="-778017"/>
            <a:satOff val="-1351"/>
            <a:lumOff val="-4215"/>
            <a:alphaOff val="0"/>
          </a:schemeClr>
        </a:solidFill>
        <a:ln w="12700" cap="flat" cmpd="sng" algn="ctr">
          <a:solidFill>
            <a:schemeClr val="accent5">
              <a:hueOff val="-778017"/>
              <a:satOff val="-1351"/>
              <a:lumOff val="-421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1">
          <a:noAutofit/>
        </a:bodyPr>
        <a:lstStyle/>
        <a:p>
          <a:pPr marL="0" lvl="0" indent="0" algn="ctr" defTabSz="622300">
            <a:lnSpc>
              <a:spcPct val="90000"/>
            </a:lnSpc>
            <a:spcBef>
              <a:spcPct val="0"/>
            </a:spcBef>
            <a:spcAft>
              <a:spcPct val="35000"/>
            </a:spcAft>
            <a:buNone/>
          </a:pPr>
          <a:r>
            <a:rPr lang="en-US" sz="1400" kern="1200"/>
            <a:t>1997</a:t>
          </a:r>
        </a:p>
      </dsp:txBody>
      <dsp:txXfrm>
        <a:off x="4568358" y="2040940"/>
        <a:ext cx="1369738" cy="453542"/>
      </dsp:txXfrm>
    </dsp:sp>
    <dsp:sp modelId="{A10B4BB7-72DA-CF4A-81FF-304968959DE6}">
      <dsp:nvSpPr>
        <dsp:cNvPr id="0" name=""/>
        <dsp:cNvSpPr/>
      </dsp:nvSpPr>
      <dsp:spPr>
        <a:xfrm>
          <a:off x="4111779" y="2948025"/>
          <a:ext cx="2282896" cy="1587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marL="0" lvl="0" indent="0" algn="ctr" defTabSz="622300">
            <a:lnSpc>
              <a:spcPct val="90000"/>
            </a:lnSpc>
            <a:spcBef>
              <a:spcPct val="0"/>
            </a:spcBef>
            <a:spcAft>
              <a:spcPct val="35000"/>
            </a:spcAft>
            <a:buNone/>
          </a:pPr>
          <a:r>
            <a:rPr lang="en-US" sz="1400" kern="1200" dirty="0" err="1"/>
            <a:t>En</a:t>
          </a:r>
          <a:r>
            <a:rPr lang="en-US" sz="1400" kern="1200" dirty="0"/>
            <a:t> 1997 se </a:t>
          </a:r>
          <a:r>
            <a:rPr lang="en-US" sz="1400" kern="1200" dirty="0" err="1"/>
            <a:t>crearon</a:t>
          </a:r>
          <a:r>
            <a:rPr lang="en-US" sz="1400" kern="1200" dirty="0"/>
            <a:t> las Long Short Term Memory</a:t>
          </a:r>
        </a:p>
      </dsp:txBody>
      <dsp:txXfrm>
        <a:off x="4111779" y="2948025"/>
        <a:ext cx="2282896" cy="1587398"/>
      </dsp:txXfrm>
    </dsp:sp>
    <dsp:sp modelId="{500F7A90-1873-FD4F-9EEE-0726D271FF5F}">
      <dsp:nvSpPr>
        <dsp:cNvPr id="0" name=""/>
        <dsp:cNvSpPr/>
      </dsp:nvSpPr>
      <dsp:spPr>
        <a:xfrm>
          <a:off x="5253228" y="2494483"/>
          <a:ext cx="0" cy="362833"/>
        </a:xfrm>
        <a:prstGeom prst="line">
          <a:avLst/>
        </a:prstGeom>
        <a:noFill/>
        <a:ln w="6350" cap="flat" cmpd="sng" algn="ctr">
          <a:solidFill>
            <a:schemeClr val="accent5">
              <a:hueOff val="-933621"/>
              <a:satOff val="-1622"/>
              <a:lumOff val="-5059"/>
              <a:alphaOff val="0"/>
            </a:schemeClr>
          </a:solidFill>
          <a:prstDash val="dash"/>
          <a:miter lim="800000"/>
        </a:ln>
        <a:effectLst/>
      </dsp:spPr>
      <dsp:style>
        <a:lnRef idx="1">
          <a:scrgbClr r="0" g="0" b="0"/>
        </a:lnRef>
        <a:fillRef idx="0">
          <a:scrgbClr r="0" g="0" b="0"/>
        </a:fillRef>
        <a:effectRef idx="0">
          <a:scrgbClr r="0" g="0" b="0"/>
        </a:effectRef>
        <a:fontRef idx="minor"/>
      </dsp:style>
    </dsp:sp>
    <dsp:sp modelId="{6CD1FC76-96B2-C24D-9257-5BE8CDBC8F2C}">
      <dsp:nvSpPr>
        <dsp:cNvPr id="0" name=""/>
        <dsp:cNvSpPr/>
      </dsp:nvSpPr>
      <dsp:spPr>
        <a:xfrm>
          <a:off x="5207873" y="2857317"/>
          <a:ext cx="90708" cy="90708"/>
        </a:xfrm>
        <a:prstGeom prst="ellipse">
          <a:avLst/>
        </a:prstGeom>
        <a:solidFill>
          <a:schemeClr val="accent5">
            <a:hueOff val="-778017"/>
            <a:satOff val="-1351"/>
            <a:lumOff val="-42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66C8B3-F974-A54E-A0C2-8DF751766903}">
      <dsp:nvSpPr>
        <dsp:cNvPr id="0" name=""/>
        <dsp:cNvSpPr/>
      </dsp:nvSpPr>
      <dsp:spPr>
        <a:xfrm>
          <a:off x="5938097" y="2040940"/>
          <a:ext cx="1369738" cy="453542"/>
        </a:xfrm>
        <a:prstGeom prst="rect">
          <a:avLst/>
        </a:prstGeom>
        <a:solidFill>
          <a:schemeClr val="accent5">
            <a:hueOff val="-1037357"/>
            <a:satOff val="-1802"/>
            <a:lumOff val="-5621"/>
            <a:alphaOff val="0"/>
          </a:schemeClr>
        </a:solidFill>
        <a:ln w="12700" cap="flat" cmpd="sng" algn="ctr">
          <a:solidFill>
            <a:schemeClr val="accent5">
              <a:hueOff val="-1037357"/>
              <a:satOff val="-1802"/>
              <a:lumOff val="-562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1">
          <a:noAutofit/>
        </a:bodyPr>
        <a:lstStyle/>
        <a:p>
          <a:pPr marL="0" lvl="0" indent="0" algn="ctr" defTabSz="622300">
            <a:lnSpc>
              <a:spcPct val="90000"/>
            </a:lnSpc>
            <a:spcBef>
              <a:spcPct val="0"/>
            </a:spcBef>
            <a:spcAft>
              <a:spcPct val="35000"/>
            </a:spcAft>
            <a:buNone/>
          </a:pPr>
          <a:r>
            <a:rPr lang="en-US" sz="1400" kern="1200" dirty="0"/>
            <a:t>2006</a:t>
          </a:r>
        </a:p>
      </dsp:txBody>
      <dsp:txXfrm>
        <a:off x="5938097" y="2040940"/>
        <a:ext cx="1369738" cy="453542"/>
      </dsp:txXfrm>
    </dsp:sp>
    <dsp:sp modelId="{EB3ACC7D-0DB2-A74D-B94D-CAD67A3042E6}">
      <dsp:nvSpPr>
        <dsp:cNvPr id="0" name=""/>
        <dsp:cNvSpPr/>
      </dsp:nvSpPr>
      <dsp:spPr>
        <a:xfrm>
          <a:off x="5481517" y="0"/>
          <a:ext cx="2282896" cy="1587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dirty="0"/>
            <a:t>En 2006 se </a:t>
          </a:r>
          <a:r>
            <a:rPr lang="en-US" sz="1400" kern="1200" dirty="0" err="1"/>
            <a:t>crean</a:t>
          </a:r>
          <a:r>
            <a:rPr lang="en-US" sz="1400" kern="1200" dirty="0"/>
            <a:t> las Deep Belief Networks</a:t>
          </a:r>
        </a:p>
      </dsp:txBody>
      <dsp:txXfrm>
        <a:off x="5481517" y="0"/>
        <a:ext cx="2282896" cy="1587398"/>
      </dsp:txXfrm>
    </dsp:sp>
    <dsp:sp modelId="{31BD433A-491F-3A4B-AF5B-9BDA0762DD06}">
      <dsp:nvSpPr>
        <dsp:cNvPr id="0" name=""/>
        <dsp:cNvSpPr/>
      </dsp:nvSpPr>
      <dsp:spPr>
        <a:xfrm>
          <a:off x="6622966" y="1678106"/>
          <a:ext cx="0" cy="362833"/>
        </a:xfrm>
        <a:prstGeom prst="line">
          <a:avLst/>
        </a:prstGeom>
        <a:noFill/>
        <a:ln w="6350" cap="flat" cmpd="sng" algn="ctr">
          <a:solidFill>
            <a:schemeClr val="accent5">
              <a:hueOff val="-1244828"/>
              <a:satOff val="-2162"/>
              <a:lumOff val="-6745"/>
              <a:alphaOff val="0"/>
            </a:schemeClr>
          </a:solidFill>
          <a:prstDash val="dash"/>
          <a:miter lim="800000"/>
        </a:ln>
        <a:effectLst/>
      </dsp:spPr>
      <dsp:style>
        <a:lnRef idx="1">
          <a:scrgbClr r="0" g="0" b="0"/>
        </a:lnRef>
        <a:fillRef idx="0">
          <a:scrgbClr r="0" g="0" b="0"/>
        </a:fillRef>
        <a:effectRef idx="0">
          <a:scrgbClr r="0" g="0" b="0"/>
        </a:effectRef>
        <a:fontRef idx="minor"/>
      </dsp:style>
    </dsp:sp>
    <dsp:sp modelId="{4CBF7D82-FE84-9D4C-B256-52245A200F5B}">
      <dsp:nvSpPr>
        <dsp:cNvPr id="0" name=""/>
        <dsp:cNvSpPr/>
      </dsp:nvSpPr>
      <dsp:spPr>
        <a:xfrm>
          <a:off x="6577611" y="1587398"/>
          <a:ext cx="90708" cy="90708"/>
        </a:xfrm>
        <a:prstGeom prst="ellipse">
          <a:avLst/>
        </a:prstGeom>
        <a:solidFill>
          <a:schemeClr val="accent5">
            <a:hueOff val="-1037357"/>
            <a:satOff val="-1802"/>
            <a:lumOff val="-56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A67FF2-5502-1D43-A6E2-D99B62DD6B4D}">
      <dsp:nvSpPr>
        <dsp:cNvPr id="0" name=""/>
        <dsp:cNvSpPr/>
      </dsp:nvSpPr>
      <dsp:spPr>
        <a:xfrm>
          <a:off x="7307835" y="2040940"/>
          <a:ext cx="1369738" cy="453542"/>
        </a:xfrm>
        <a:prstGeom prst="rect">
          <a:avLst/>
        </a:prstGeom>
        <a:solidFill>
          <a:schemeClr val="accent5">
            <a:hueOff val="-1296696"/>
            <a:satOff val="-2252"/>
            <a:lumOff val="-7026"/>
            <a:alphaOff val="0"/>
          </a:schemeClr>
        </a:solidFill>
        <a:ln w="12700" cap="flat" cmpd="sng" algn="ctr">
          <a:solidFill>
            <a:schemeClr val="accent5">
              <a:hueOff val="-1296696"/>
              <a:satOff val="-2252"/>
              <a:lumOff val="-702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1">
          <a:noAutofit/>
        </a:bodyPr>
        <a:lstStyle/>
        <a:p>
          <a:pPr marL="0" lvl="0" indent="0" algn="ctr" defTabSz="622300">
            <a:lnSpc>
              <a:spcPct val="90000"/>
            </a:lnSpc>
            <a:spcBef>
              <a:spcPct val="0"/>
            </a:spcBef>
            <a:spcAft>
              <a:spcPct val="35000"/>
            </a:spcAft>
            <a:buNone/>
          </a:pPr>
          <a:r>
            <a:rPr lang="en-US" sz="1400" kern="1200" dirty="0"/>
            <a:t>2014</a:t>
          </a:r>
        </a:p>
      </dsp:txBody>
      <dsp:txXfrm>
        <a:off x="7307835" y="2040940"/>
        <a:ext cx="1369738" cy="453542"/>
      </dsp:txXfrm>
    </dsp:sp>
    <dsp:sp modelId="{AB57BB41-5085-8A48-BF36-47A8643B7473}">
      <dsp:nvSpPr>
        <dsp:cNvPr id="0" name=""/>
        <dsp:cNvSpPr/>
      </dsp:nvSpPr>
      <dsp:spPr>
        <a:xfrm>
          <a:off x="6851255" y="2948025"/>
          <a:ext cx="2282896" cy="1587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marL="0" lvl="0" indent="0" algn="ctr" defTabSz="622300">
            <a:lnSpc>
              <a:spcPct val="90000"/>
            </a:lnSpc>
            <a:spcBef>
              <a:spcPct val="0"/>
            </a:spcBef>
            <a:spcAft>
              <a:spcPct val="35000"/>
            </a:spcAft>
            <a:buNone/>
          </a:pPr>
          <a:r>
            <a:rPr lang="en-US" sz="1400" kern="1200"/>
            <a:t>En 2014, se crea las Generative Adversarial Network</a:t>
          </a:r>
        </a:p>
      </dsp:txBody>
      <dsp:txXfrm>
        <a:off x="6851255" y="2948025"/>
        <a:ext cx="2282896" cy="1587398"/>
      </dsp:txXfrm>
    </dsp:sp>
    <dsp:sp modelId="{B3178104-76D7-014C-B34C-0820F783AB89}">
      <dsp:nvSpPr>
        <dsp:cNvPr id="0" name=""/>
        <dsp:cNvSpPr/>
      </dsp:nvSpPr>
      <dsp:spPr>
        <a:xfrm>
          <a:off x="7992704" y="2494483"/>
          <a:ext cx="0" cy="362833"/>
        </a:xfrm>
        <a:prstGeom prst="line">
          <a:avLst/>
        </a:prstGeom>
        <a:noFill/>
        <a:ln w="6350" cap="flat" cmpd="sng" algn="ctr">
          <a:solidFill>
            <a:schemeClr val="accent5">
              <a:hueOff val="-1556035"/>
              <a:satOff val="-2703"/>
              <a:lumOff val="-8431"/>
              <a:alphaOff val="0"/>
            </a:schemeClr>
          </a:solidFill>
          <a:prstDash val="dash"/>
          <a:miter lim="800000"/>
        </a:ln>
        <a:effectLst/>
      </dsp:spPr>
      <dsp:style>
        <a:lnRef idx="1">
          <a:scrgbClr r="0" g="0" b="0"/>
        </a:lnRef>
        <a:fillRef idx="0">
          <a:scrgbClr r="0" g="0" b="0"/>
        </a:fillRef>
        <a:effectRef idx="0">
          <a:scrgbClr r="0" g="0" b="0"/>
        </a:effectRef>
        <a:fontRef idx="minor"/>
      </dsp:style>
    </dsp:sp>
    <dsp:sp modelId="{160CAE29-FE10-C94D-B019-F1971FD3713B}">
      <dsp:nvSpPr>
        <dsp:cNvPr id="0" name=""/>
        <dsp:cNvSpPr/>
      </dsp:nvSpPr>
      <dsp:spPr>
        <a:xfrm>
          <a:off x="7947350" y="2857317"/>
          <a:ext cx="90708" cy="90708"/>
        </a:xfrm>
        <a:prstGeom prst="ellipse">
          <a:avLst/>
        </a:prstGeom>
        <a:solidFill>
          <a:schemeClr val="accent5">
            <a:hueOff val="-1296696"/>
            <a:satOff val="-2252"/>
            <a:lumOff val="-70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98E530-EC07-4B06-BE25-2AAFF67996A8}">
      <dsp:nvSpPr>
        <dsp:cNvPr id="0" name=""/>
        <dsp:cNvSpPr/>
      </dsp:nvSpPr>
      <dsp:spPr>
        <a:xfrm rot="5400000">
          <a:off x="9135671" y="1582842"/>
          <a:ext cx="453542" cy="1369738"/>
        </a:xfrm>
        <a:prstGeom prst="round2SameRect">
          <a:avLst/>
        </a:prstGeom>
        <a:solidFill>
          <a:schemeClr val="accent5">
            <a:hueOff val="-1556035"/>
            <a:satOff val="-2703"/>
            <a:lumOff val="-8431"/>
            <a:alphaOff val="0"/>
          </a:schemeClr>
        </a:solidFill>
        <a:ln w="12700" cap="flat" cmpd="sng" algn="ctr">
          <a:solidFill>
            <a:schemeClr val="accent5">
              <a:hueOff val="-1556035"/>
              <a:satOff val="-2703"/>
              <a:lumOff val="-843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1">
          <a:noAutofit/>
        </a:bodyPr>
        <a:lstStyle/>
        <a:p>
          <a:pPr marL="0" lvl="0" indent="0" algn="ctr" defTabSz="622300">
            <a:lnSpc>
              <a:spcPct val="90000"/>
            </a:lnSpc>
            <a:spcBef>
              <a:spcPct val="0"/>
            </a:spcBef>
            <a:spcAft>
              <a:spcPct val="35000"/>
            </a:spcAft>
            <a:buNone/>
          </a:pPr>
          <a:r>
            <a:rPr lang="en-US" sz="1400" kern="1200" dirty="0"/>
            <a:t>2017</a:t>
          </a:r>
        </a:p>
      </dsp:txBody>
      <dsp:txXfrm rot="-5400000">
        <a:off x="8677573" y="2063080"/>
        <a:ext cx="1347598" cy="409262"/>
      </dsp:txXfrm>
    </dsp:sp>
    <dsp:sp modelId="{5BD52280-EAA8-40F8-B324-EC88096BC9AC}">
      <dsp:nvSpPr>
        <dsp:cNvPr id="0" name=""/>
        <dsp:cNvSpPr/>
      </dsp:nvSpPr>
      <dsp:spPr>
        <a:xfrm>
          <a:off x="8220994" y="0"/>
          <a:ext cx="2282896" cy="1587398"/>
        </a:xfrm>
        <a:prstGeom prst="rect">
          <a:avLst/>
        </a:prstGeom>
        <a:noFill/>
        <a:ln>
          <a:noFill/>
        </a:ln>
        <a:effectLst/>
      </dsp:spPr>
      <dsp:style>
        <a:lnRef idx="0">
          <a:scrgbClr r="0" g="0" b="0"/>
        </a:lnRef>
        <a:fillRef idx="0">
          <a:scrgbClr r="0" g="0" b="0"/>
        </a:fillRef>
        <a:effectRef idx="0">
          <a:scrgbClr r="0" g="0" b="0"/>
        </a:effectRef>
        <a:fontRef idx="minor"/>
      </dsp:style>
    </dsp:sp>
    <dsp:sp modelId="{7DC42844-FCA2-4EEB-A7F0-41AA44426D83}">
      <dsp:nvSpPr>
        <dsp:cNvPr id="0" name=""/>
        <dsp:cNvSpPr/>
      </dsp:nvSpPr>
      <dsp:spPr>
        <a:xfrm>
          <a:off x="9362442" y="1678106"/>
          <a:ext cx="0" cy="362833"/>
        </a:xfrm>
        <a:prstGeom prst="line">
          <a:avLst/>
        </a:prstGeom>
        <a:noFill/>
        <a:ln w="6350" cap="flat" cmpd="sng" algn="ctr">
          <a:solidFill>
            <a:schemeClr val="accent5">
              <a:hueOff val="-1556035"/>
              <a:satOff val="-2703"/>
              <a:lumOff val="-8431"/>
              <a:alphaOff val="0"/>
            </a:schemeClr>
          </a:solidFill>
          <a:prstDash val="dash"/>
          <a:miter lim="800000"/>
        </a:ln>
        <a:effectLst/>
      </dsp:spPr>
      <dsp:style>
        <a:lnRef idx="1">
          <a:scrgbClr r="0" g="0" b="0"/>
        </a:lnRef>
        <a:fillRef idx="0">
          <a:scrgbClr r="0" g="0" b="0"/>
        </a:fillRef>
        <a:effectRef idx="0">
          <a:scrgbClr r="0" g="0" b="0"/>
        </a:effectRef>
        <a:fontRef idx="minor"/>
      </dsp:style>
    </dsp:sp>
    <dsp:sp modelId="{B1F3F7D1-C1F2-4CF3-B43D-305D74AA9E82}">
      <dsp:nvSpPr>
        <dsp:cNvPr id="0" name=""/>
        <dsp:cNvSpPr/>
      </dsp:nvSpPr>
      <dsp:spPr>
        <a:xfrm>
          <a:off x="9317088" y="1587398"/>
          <a:ext cx="90708" cy="90708"/>
        </a:xfrm>
        <a:prstGeom prst="ellipse">
          <a:avLst/>
        </a:prstGeom>
        <a:solidFill>
          <a:schemeClr val="accent5">
            <a:hueOff val="-1556035"/>
            <a:satOff val="-2703"/>
            <a:lumOff val="-843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8901FB-1E02-48D6-9236-A8EC8D1BE2AA}">
      <dsp:nvSpPr>
        <dsp:cNvPr id="0" name=""/>
        <dsp:cNvSpPr/>
      </dsp:nvSpPr>
      <dsp:spPr>
        <a:xfrm>
          <a:off x="1704218" y="1239745"/>
          <a:ext cx="1509048" cy="150904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accent6">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208694-8822-4511-B99F-F99515120EB5}">
      <dsp:nvSpPr>
        <dsp:cNvPr id="0" name=""/>
        <dsp:cNvSpPr/>
      </dsp:nvSpPr>
      <dsp:spPr>
        <a:xfrm>
          <a:off x="302959" y="2854892"/>
          <a:ext cx="4311566" cy="6878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ES" sz="1400" kern="1200" dirty="0"/>
            <a:t>Se encargan de determinar el error entre el valor estimado y el real para poder optimizar los parámetros y permitir a la red aprender</a:t>
          </a:r>
          <a:endParaRPr lang="en-US" sz="1400" kern="1200" dirty="0"/>
        </a:p>
      </dsp:txBody>
      <dsp:txXfrm>
        <a:off x="302959" y="2854892"/>
        <a:ext cx="4311566" cy="687827"/>
      </dsp:txXfrm>
    </dsp:sp>
    <dsp:sp modelId="{F89C3604-FB06-4F61-AE3D-29AFC00DD2E7}">
      <dsp:nvSpPr>
        <dsp:cNvPr id="0" name=""/>
        <dsp:cNvSpPr/>
      </dsp:nvSpPr>
      <dsp:spPr>
        <a:xfrm>
          <a:off x="302959" y="3592068"/>
          <a:ext cx="4311566" cy="115090"/>
        </a:xfrm>
        <a:prstGeom prst="rect">
          <a:avLst/>
        </a:prstGeom>
        <a:noFill/>
        <a:ln>
          <a:noFill/>
        </a:ln>
        <a:effectLst/>
      </dsp:spPr>
      <dsp:style>
        <a:lnRef idx="0">
          <a:scrgbClr r="0" g="0" b="0"/>
        </a:lnRef>
        <a:fillRef idx="0">
          <a:scrgbClr r="0" g="0" b="0"/>
        </a:fillRef>
        <a:effectRef idx="0">
          <a:scrgbClr r="0" g="0" b="0"/>
        </a:effectRef>
        <a:fontRef idx="minor"/>
      </dsp:style>
    </dsp:sp>
    <dsp:sp modelId="{02CE3317-242A-4AD7-B51C-BE2F71B1166A}">
      <dsp:nvSpPr>
        <dsp:cNvPr id="0" name=""/>
        <dsp:cNvSpPr/>
      </dsp:nvSpPr>
      <dsp:spPr>
        <a:xfrm>
          <a:off x="7143001" y="1001454"/>
          <a:ext cx="1509048" cy="150904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28EF6F-7F7F-4AE1-9077-9AD99CD15477}">
      <dsp:nvSpPr>
        <dsp:cNvPr id="0" name=""/>
        <dsp:cNvSpPr/>
      </dsp:nvSpPr>
      <dsp:spPr>
        <a:xfrm>
          <a:off x="5741742" y="2616602"/>
          <a:ext cx="4311566" cy="6878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kern="1200"/>
            <a:t>Destacan:</a:t>
          </a:r>
        </a:p>
      </dsp:txBody>
      <dsp:txXfrm>
        <a:off x="5741742" y="2616602"/>
        <a:ext cx="4311566" cy="687827"/>
      </dsp:txXfrm>
    </dsp:sp>
    <dsp:sp modelId="{31E464E6-20EA-4327-9319-D4C29D6A7009}">
      <dsp:nvSpPr>
        <dsp:cNvPr id="0" name=""/>
        <dsp:cNvSpPr/>
      </dsp:nvSpPr>
      <dsp:spPr>
        <a:xfrm>
          <a:off x="5367541" y="3274698"/>
          <a:ext cx="5056950" cy="10682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just" defTabSz="622300">
            <a:lnSpc>
              <a:spcPct val="100000"/>
            </a:lnSpc>
            <a:spcBef>
              <a:spcPct val="0"/>
            </a:spcBef>
            <a:spcAft>
              <a:spcPct val="35000"/>
            </a:spcAft>
            <a:buNone/>
          </a:pPr>
          <a:r>
            <a:rPr lang="en-ES" sz="1400" b="1" kern="1200" dirty="0"/>
            <a:t>Cross Entropy Loss</a:t>
          </a:r>
          <a:r>
            <a:rPr lang="en-ES" sz="1400" kern="1200" dirty="0"/>
            <a:t>: Valor entre 0 y 1, penalizando las predicciones erróneas y premiando las acertadas.</a:t>
          </a:r>
          <a:endParaRPr lang="en-US" sz="1400" kern="1200" dirty="0"/>
        </a:p>
        <a:p>
          <a:pPr marL="0" lvl="0" indent="0" algn="just" defTabSz="622300">
            <a:lnSpc>
              <a:spcPct val="100000"/>
            </a:lnSpc>
            <a:spcBef>
              <a:spcPct val="0"/>
            </a:spcBef>
            <a:spcAft>
              <a:spcPct val="35000"/>
            </a:spcAft>
            <a:buNone/>
          </a:pPr>
          <a:r>
            <a:rPr lang="en-ES" sz="1400" b="1" kern="1200" dirty="0"/>
            <a:t>Binary Cross Entropy</a:t>
          </a:r>
          <a:r>
            <a:rPr lang="en-ES" sz="1400" kern="1200" dirty="0"/>
            <a:t>: Especializada en Clasificación Binaria</a:t>
          </a:r>
        </a:p>
        <a:p>
          <a:pPr marL="0" lvl="0" indent="0" algn="just" defTabSz="622300">
            <a:lnSpc>
              <a:spcPct val="100000"/>
            </a:lnSpc>
            <a:spcBef>
              <a:spcPct val="0"/>
            </a:spcBef>
            <a:spcAft>
              <a:spcPct val="35000"/>
            </a:spcAft>
            <a:buNone/>
          </a:pPr>
          <a:r>
            <a:rPr lang="en-ES" sz="1400" b="1" kern="1200" dirty="0"/>
            <a:t>MSE Loss</a:t>
          </a:r>
          <a:r>
            <a:rPr lang="en-ES" sz="1400" kern="1200" dirty="0"/>
            <a:t>: utiliza el error cuadratico medio entre los elementos de la entrada y el objetivo</a:t>
          </a:r>
        </a:p>
        <a:p>
          <a:pPr marL="0" lvl="0" indent="0" algn="just" defTabSz="622300">
            <a:lnSpc>
              <a:spcPct val="100000"/>
            </a:lnSpc>
            <a:spcBef>
              <a:spcPct val="0"/>
            </a:spcBef>
            <a:spcAft>
              <a:spcPct val="35000"/>
            </a:spcAft>
            <a:buNone/>
          </a:pPr>
          <a:r>
            <a:rPr lang="en-ES" sz="1400" b="1" kern="1200" dirty="0"/>
            <a:t>Hinge Embedding Loss</a:t>
          </a:r>
          <a:r>
            <a:rPr lang="en-ES" sz="1400" kern="1200" dirty="0"/>
            <a:t>: mide la perdida dado un tensor x y otro y</a:t>
          </a:r>
        </a:p>
      </dsp:txBody>
      <dsp:txXfrm>
        <a:off x="5367541" y="3274698"/>
        <a:ext cx="5056950" cy="1068251"/>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8901FB-1E02-48D6-9236-A8EC8D1BE2AA}">
      <dsp:nvSpPr>
        <dsp:cNvPr id="0" name=""/>
        <dsp:cNvSpPr/>
      </dsp:nvSpPr>
      <dsp:spPr>
        <a:xfrm>
          <a:off x="1704218" y="1283223"/>
          <a:ext cx="1509048" cy="150904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208694-8822-4511-B99F-F99515120EB5}">
      <dsp:nvSpPr>
        <dsp:cNvPr id="0" name=""/>
        <dsp:cNvSpPr/>
      </dsp:nvSpPr>
      <dsp:spPr>
        <a:xfrm>
          <a:off x="302959" y="2894631"/>
          <a:ext cx="4311566" cy="6467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b="1"/>
          </a:pPr>
          <a:r>
            <a:rPr lang="en-US" sz="1400" kern="1200"/>
            <a:t>Son el “como piensan” las neuronas, es decir; indican el resultado que da la neurona dada una entrada o conjunto de entradas.</a:t>
          </a:r>
        </a:p>
      </dsp:txBody>
      <dsp:txXfrm>
        <a:off x="302959" y="2894631"/>
        <a:ext cx="4311566" cy="646734"/>
      </dsp:txXfrm>
    </dsp:sp>
    <dsp:sp modelId="{F89C3604-FB06-4F61-AE3D-29AFC00DD2E7}">
      <dsp:nvSpPr>
        <dsp:cNvPr id="0" name=""/>
        <dsp:cNvSpPr/>
      </dsp:nvSpPr>
      <dsp:spPr>
        <a:xfrm>
          <a:off x="302959" y="3588976"/>
          <a:ext cx="4311566" cy="74703"/>
        </a:xfrm>
        <a:prstGeom prst="rect">
          <a:avLst/>
        </a:prstGeom>
        <a:noFill/>
        <a:ln>
          <a:noFill/>
        </a:ln>
        <a:effectLst/>
      </dsp:spPr>
      <dsp:style>
        <a:lnRef idx="0">
          <a:scrgbClr r="0" g="0" b="0"/>
        </a:lnRef>
        <a:fillRef idx="0">
          <a:scrgbClr r="0" g="0" b="0"/>
        </a:fillRef>
        <a:effectRef idx="0">
          <a:scrgbClr r="0" g="0" b="0"/>
        </a:effectRef>
        <a:fontRef idx="minor"/>
      </dsp:style>
    </dsp:sp>
    <dsp:sp modelId="{02CE3317-242A-4AD7-B51C-BE2F71B1166A}">
      <dsp:nvSpPr>
        <dsp:cNvPr id="0" name=""/>
        <dsp:cNvSpPr/>
      </dsp:nvSpPr>
      <dsp:spPr>
        <a:xfrm>
          <a:off x="7143001" y="1126917"/>
          <a:ext cx="1509048" cy="150904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28EF6F-7F7F-4AE1-9077-9AD99CD15477}">
      <dsp:nvSpPr>
        <dsp:cNvPr id="0" name=""/>
        <dsp:cNvSpPr/>
      </dsp:nvSpPr>
      <dsp:spPr>
        <a:xfrm>
          <a:off x="5741742" y="2738325"/>
          <a:ext cx="4311566" cy="6467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b="1"/>
          </a:pPr>
          <a:r>
            <a:rPr lang="en-US" sz="1400" kern="1200"/>
            <a:t>Destacan:</a:t>
          </a:r>
        </a:p>
      </dsp:txBody>
      <dsp:txXfrm>
        <a:off x="5741742" y="2738325"/>
        <a:ext cx="4311566" cy="646734"/>
      </dsp:txXfrm>
    </dsp:sp>
    <dsp:sp modelId="{31E464E6-20EA-4327-9319-D4C29D6A7009}">
      <dsp:nvSpPr>
        <dsp:cNvPr id="0" name=""/>
        <dsp:cNvSpPr/>
      </dsp:nvSpPr>
      <dsp:spPr>
        <a:xfrm>
          <a:off x="5367541" y="3380503"/>
          <a:ext cx="5056950" cy="6999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just" defTabSz="622300">
            <a:lnSpc>
              <a:spcPct val="90000"/>
            </a:lnSpc>
            <a:spcBef>
              <a:spcPct val="0"/>
            </a:spcBef>
            <a:spcAft>
              <a:spcPct val="35000"/>
            </a:spcAft>
            <a:buNone/>
          </a:pPr>
          <a:r>
            <a:rPr lang="en-US" sz="1400" b="1" kern="1200" dirty="0" err="1"/>
            <a:t>Función</a:t>
          </a:r>
          <a:r>
            <a:rPr lang="en-US" sz="1400" b="1" kern="1200" dirty="0"/>
            <a:t> de Heaviside</a:t>
          </a:r>
          <a:r>
            <a:rPr lang="en-US" sz="1400" kern="1200" dirty="0"/>
            <a:t>: la </a:t>
          </a:r>
          <a:r>
            <a:rPr lang="en-US" sz="1400" kern="1200" dirty="0" err="1"/>
            <a:t>primera</a:t>
          </a:r>
          <a:r>
            <a:rPr lang="en-US" sz="1400" kern="1200" dirty="0"/>
            <a:t> </a:t>
          </a:r>
          <a:r>
            <a:rPr lang="en-US" sz="1400" kern="1200" dirty="0" err="1"/>
            <a:t>utilizada</a:t>
          </a:r>
          <a:r>
            <a:rPr lang="en-US" sz="1400" kern="1200" dirty="0"/>
            <a:t> </a:t>
          </a:r>
          <a:r>
            <a:rPr lang="en-US" sz="1400" kern="1200" dirty="0" err="1"/>
            <a:t>por</a:t>
          </a:r>
          <a:r>
            <a:rPr lang="en-US" sz="1400" kern="1200" dirty="0"/>
            <a:t> las redes </a:t>
          </a:r>
          <a:r>
            <a:rPr lang="en-US" sz="1400" kern="1200" dirty="0" err="1"/>
            <a:t>neuronales</a:t>
          </a:r>
          <a:r>
            <a:rPr lang="en-US" sz="1400" kern="1200" dirty="0"/>
            <a:t>, </a:t>
          </a:r>
          <a:r>
            <a:rPr lang="en-US" sz="1400" kern="1200" dirty="0" err="1"/>
            <a:t>devuelve</a:t>
          </a:r>
          <a:r>
            <a:rPr lang="en-US" sz="1400" kern="1200" dirty="0"/>
            <a:t> </a:t>
          </a:r>
          <a:r>
            <a:rPr lang="en-US" sz="1400" kern="1200" dirty="0" err="1"/>
            <a:t>siempre</a:t>
          </a:r>
          <a:r>
            <a:rPr lang="en-US" sz="1400" kern="1200" dirty="0"/>
            <a:t> 0 hasta </a:t>
          </a:r>
          <a:r>
            <a:rPr lang="en-US" sz="1400" kern="1200" dirty="0" err="1"/>
            <a:t>superar</a:t>
          </a:r>
          <a:r>
            <a:rPr lang="en-US" sz="1400" kern="1200" dirty="0"/>
            <a:t> un </a:t>
          </a:r>
          <a:r>
            <a:rPr lang="en-US" sz="1400" kern="1200" dirty="0" err="1"/>
            <a:t>determinado</a:t>
          </a:r>
          <a:r>
            <a:rPr lang="en-US" sz="1400" kern="1200" dirty="0"/>
            <a:t> umbral, </a:t>
          </a:r>
          <a:r>
            <a:rPr lang="en-US" sz="1400" kern="1200" dirty="0" err="1"/>
            <a:t>entonces</a:t>
          </a:r>
          <a:r>
            <a:rPr lang="en-US" sz="1400" kern="1200" dirty="0"/>
            <a:t> </a:t>
          </a:r>
          <a:r>
            <a:rPr lang="en-US" sz="1400" kern="1200" dirty="0" err="1"/>
            <a:t>devolverá</a:t>
          </a:r>
          <a:r>
            <a:rPr lang="en-US" sz="1400" kern="1200" dirty="0"/>
            <a:t> 1</a:t>
          </a:r>
        </a:p>
        <a:p>
          <a:pPr marL="0" lvl="0" indent="0" algn="just" defTabSz="622300">
            <a:lnSpc>
              <a:spcPct val="90000"/>
            </a:lnSpc>
            <a:spcBef>
              <a:spcPct val="0"/>
            </a:spcBef>
            <a:spcAft>
              <a:spcPct val="35000"/>
            </a:spcAft>
            <a:buNone/>
          </a:pPr>
          <a:r>
            <a:rPr lang="en-US" sz="1400" b="1" kern="1200" dirty="0" err="1"/>
            <a:t>Función</a:t>
          </a:r>
          <a:r>
            <a:rPr lang="en-US" sz="1400" b="1" kern="1200" dirty="0"/>
            <a:t> </a:t>
          </a:r>
          <a:r>
            <a:rPr lang="en-US" sz="1400" b="1" kern="1200" dirty="0" err="1"/>
            <a:t>ReLU</a:t>
          </a:r>
          <a:r>
            <a:rPr lang="en-US" sz="1400" kern="1200" dirty="0"/>
            <a:t>: </a:t>
          </a:r>
          <a:r>
            <a:rPr lang="en-US" sz="1400" kern="1200" dirty="0" err="1"/>
            <a:t>anula</a:t>
          </a:r>
          <a:r>
            <a:rPr lang="en-US" sz="1400" kern="1200" dirty="0"/>
            <a:t> </a:t>
          </a:r>
          <a:r>
            <a:rPr lang="en-US" sz="1400" kern="1200" dirty="0" err="1"/>
            <a:t>los</a:t>
          </a:r>
          <a:r>
            <a:rPr lang="en-US" sz="1400" kern="1200" dirty="0"/>
            <a:t> </a:t>
          </a:r>
          <a:r>
            <a:rPr lang="en-US" sz="1400" kern="1200" dirty="0" err="1"/>
            <a:t>valores</a:t>
          </a:r>
          <a:r>
            <a:rPr lang="en-US" sz="1400" kern="1200" dirty="0"/>
            <a:t> </a:t>
          </a:r>
          <a:r>
            <a:rPr lang="en-US" sz="1400" kern="1200" dirty="0" err="1"/>
            <a:t>negativos</a:t>
          </a:r>
          <a:r>
            <a:rPr lang="en-US" sz="1400" kern="1200" dirty="0"/>
            <a:t> y no </a:t>
          </a:r>
          <a:r>
            <a:rPr lang="en-US" sz="1400" kern="1200" dirty="0" err="1"/>
            <a:t>modifica</a:t>
          </a:r>
          <a:r>
            <a:rPr lang="en-US" sz="1400" kern="1200" dirty="0"/>
            <a:t> </a:t>
          </a:r>
          <a:r>
            <a:rPr lang="en-US" sz="1400" kern="1200" dirty="0" err="1"/>
            <a:t>los</a:t>
          </a:r>
          <a:r>
            <a:rPr lang="en-US" sz="1400" kern="1200" dirty="0"/>
            <a:t> </a:t>
          </a:r>
          <a:r>
            <a:rPr lang="en-US" sz="1400" kern="1200" dirty="0" err="1"/>
            <a:t>positivos</a:t>
          </a:r>
          <a:endParaRPr lang="en-US" sz="1400" kern="1200" dirty="0"/>
        </a:p>
        <a:p>
          <a:pPr marL="0" lvl="0" indent="0" algn="just" defTabSz="622300">
            <a:lnSpc>
              <a:spcPct val="90000"/>
            </a:lnSpc>
            <a:spcBef>
              <a:spcPct val="0"/>
            </a:spcBef>
            <a:spcAft>
              <a:spcPct val="35000"/>
            </a:spcAft>
            <a:buNone/>
          </a:pPr>
          <a:r>
            <a:rPr lang="en-US" sz="1400" b="1" kern="1200" dirty="0" err="1"/>
            <a:t>Funciones</a:t>
          </a:r>
          <a:r>
            <a:rPr lang="en-US" sz="1400" b="1" kern="1200" dirty="0"/>
            <a:t> </a:t>
          </a:r>
          <a:r>
            <a:rPr lang="en-US" sz="1400" b="1" kern="1200" dirty="0" err="1"/>
            <a:t>Sigmoideas</a:t>
          </a:r>
          <a:r>
            <a:rPr lang="en-US" sz="1400" kern="1200" dirty="0"/>
            <a:t>: </a:t>
          </a:r>
          <a:r>
            <a:rPr lang="en-US" sz="1400" kern="1200" dirty="0" err="1"/>
            <a:t>mitiga</a:t>
          </a:r>
          <a:r>
            <a:rPr lang="en-US" sz="1400" kern="1200" dirty="0"/>
            <a:t> </a:t>
          </a:r>
          <a:r>
            <a:rPr lang="en-US" sz="1400" kern="1200" dirty="0" err="1"/>
            <a:t>los</a:t>
          </a:r>
          <a:r>
            <a:rPr lang="en-US" sz="1400" kern="1200" dirty="0"/>
            <a:t> </a:t>
          </a:r>
          <a:r>
            <a:rPr lang="en-US" sz="1400" kern="1200" dirty="0" err="1"/>
            <a:t>valores</a:t>
          </a:r>
          <a:r>
            <a:rPr lang="en-US" sz="1400" kern="1200" dirty="0"/>
            <a:t> </a:t>
          </a:r>
          <a:r>
            <a:rPr lang="en-US" sz="1400" kern="1200" dirty="0" err="1"/>
            <a:t>anormales</a:t>
          </a:r>
          <a:r>
            <a:rPr lang="en-US" sz="1400" kern="1200" dirty="0"/>
            <a:t>, se </a:t>
          </a:r>
          <a:r>
            <a:rPr lang="en-US" sz="1400" kern="1200" dirty="0" err="1"/>
            <a:t>caracteriza</a:t>
          </a:r>
          <a:r>
            <a:rPr lang="en-US" sz="1400" kern="1200" dirty="0"/>
            <a:t> </a:t>
          </a:r>
          <a:r>
            <a:rPr lang="en-US" sz="1400" kern="1200" dirty="0" err="1"/>
            <a:t>por</a:t>
          </a:r>
          <a:r>
            <a:rPr lang="en-US" sz="1400" kern="1200" dirty="0"/>
            <a:t> </a:t>
          </a:r>
          <a:r>
            <a:rPr lang="en-US" sz="1400" kern="1200" dirty="0" err="1"/>
            <a:t>estar</a:t>
          </a:r>
          <a:r>
            <a:rPr lang="en-US" sz="1400" kern="1200" dirty="0"/>
            <a:t> </a:t>
          </a:r>
          <a:r>
            <a:rPr lang="en-US" sz="1400" kern="1200" dirty="0" err="1"/>
            <a:t>delimitada</a:t>
          </a:r>
          <a:r>
            <a:rPr lang="en-US" sz="1400" kern="1200" dirty="0"/>
            <a:t> </a:t>
          </a:r>
          <a:r>
            <a:rPr lang="en-US" sz="1400" kern="1200" dirty="0" err="1"/>
            <a:t>por</a:t>
          </a:r>
          <a:r>
            <a:rPr lang="en-US" sz="1400" kern="1200" dirty="0"/>
            <a:t> 2 </a:t>
          </a:r>
          <a:r>
            <a:rPr lang="en-US" sz="1400" kern="1200" dirty="0" err="1"/>
            <a:t>asíntotas</a:t>
          </a:r>
          <a:r>
            <a:rPr lang="en-US" sz="1400" kern="1200" dirty="0"/>
            <a:t> </a:t>
          </a:r>
          <a:r>
            <a:rPr lang="en-US" sz="1400" kern="1200" dirty="0" err="1"/>
            <a:t>horizontales</a:t>
          </a:r>
          <a:endParaRPr lang="en-US" sz="1400" kern="1200" dirty="0"/>
        </a:p>
        <a:p>
          <a:pPr marL="0" lvl="0" indent="0" algn="just" defTabSz="622300">
            <a:lnSpc>
              <a:spcPct val="90000"/>
            </a:lnSpc>
            <a:spcBef>
              <a:spcPct val="0"/>
            </a:spcBef>
            <a:spcAft>
              <a:spcPct val="35000"/>
            </a:spcAft>
            <a:buNone/>
          </a:pPr>
          <a:r>
            <a:rPr lang="en-US" sz="1400" b="1" kern="1200" dirty="0" err="1"/>
            <a:t>Función</a:t>
          </a:r>
          <a:r>
            <a:rPr lang="en-US" sz="1400" b="1" kern="1200" dirty="0"/>
            <a:t> </a:t>
          </a:r>
          <a:r>
            <a:rPr lang="en-US" sz="1400" b="1" kern="1200" dirty="0" err="1"/>
            <a:t>Logística</a:t>
          </a:r>
          <a:r>
            <a:rPr lang="en-US" sz="1400" kern="1200" dirty="0"/>
            <a:t>: </a:t>
          </a:r>
          <a:r>
            <a:rPr lang="en-US" sz="1400" kern="1200" dirty="0" err="1"/>
            <a:t>convierte</a:t>
          </a:r>
          <a:r>
            <a:rPr lang="en-US" sz="1400" kern="1200" dirty="0"/>
            <a:t> </a:t>
          </a:r>
          <a:r>
            <a:rPr lang="en-US" sz="1400" kern="1200" dirty="0" err="1"/>
            <a:t>casi</a:t>
          </a:r>
          <a:r>
            <a:rPr lang="en-US" sz="1400" kern="1200" dirty="0"/>
            <a:t> </a:t>
          </a:r>
          <a:r>
            <a:rPr lang="en-US" sz="1400" kern="1200" dirty="0" err="1"/>
            <a:t>cualquier</a:t>
          </a:r>
          <a:r>
            <a:rPr lang="en-US" sz="1400" kern="1200" dirty="0"/>
            <a:t> valor a uno entre 0 y 1</a:t>
          </a:r>
        </a:p>
        <a:p>
          <a:pPr marL="0" lvl="0" indent="0" algn="just" defTabSz="622300">
            <a:lnSpc>
              <a:spcPct val="90000"/>
            </a:lnSpc>
            <a:spcBef>
              <a:spcPct val="0"/>
            </a:spcBef>
            <a:spcAft>
              <a:spcPct val="35000"/>
            </a:spcAft>
            <a:buNone/>
          </a:pPr>
          <a:r>
            <a:rPr lang="en-US" sz="1400" b="1" kern="1200" dirty="0" err="1"/>
            <a:t>Softmax</a:t>
          </a:r>
          <a:r>
            <a:rPr lang="en-US" sz="1400" kern="1200" dirty="0"/>
            <a:t>: </a:t>
          </a:r>
          <a:r>
            <a:rPr lang="en-US" sz="1400" kern="1200" dirty="0" err="1"/>
            <a:t>especialización</a:t>
          </a:r>
          <a:r>
            <a:rPr lang="en-US" sz="1400" kern="1200" dirty="0"/>
            <a:t> de la </a:t>
          </a:r>
          <a:r>
            <a:rPr lang="en-US" sz="1400" kern="1200" dirty="0" err="1"/>
            <a:t>logísitca</a:t>
          </a:r>
          <a:r>
            <a:rPr lang="en-US" sz="1400" kern="1200" dirty="0"/>
            <a:t>, que </a:t>
          </a:r>
          <a:r>
            <a:rPr lang="en-US" sz="1400" kern="1200" dirty="0" err="1"/>
            <a:t>permite</a:t>
          </a:r>
          <a:r>
            <a:rPr lang="en-US" sz="1400" kern="1200" dirty="0"/>
            <a:t> re-</a:t>
          </a:r>
          <a:r>
            <a:rPr lang="en-US" sz="1400" kern="1200" dirty="0" err="1"/>
            <a:t>escalar</a:t>
          </a:r>
          <a:r>
            <a:rPr lang="en-US" sz="1400" kern="1200" dirty="0"/>
            <a:t> las n </a:t>
          </a:r>
          <a:r>
            <a:rPr lang="en-US" sz="1400" kern="1200" dirty="0" err="1"/>
            <a:t>dimensiones</a:t>
          </a:r>
          <a:r>
            <a:rPr lang="en-US" sz="1400" kern="1200" dirty="0"/>
            <a:t> de </a:t>
          </a:r>
          <a:r>
            <a:rPr lang="en-US" sz="1400" kern="1200" dirty="0" err="1"/>
            <a:t>una</a:t>
          </a:r>
          <a:r>
            <a:rPr lang="en-US" sz="1400" kern="1200" dirty="0"/>
            <a:t> </a:t>
          </a:r>
          <a:r>
            <a:rPr lang="en-US" sz="1400" kern="1200" dirty="0" err="1"/>
            <a:t>salida</a:t>
          </a:r>
          <a:r>
            <a:rPr lang="en-US" sz="1400" kern="1200" dirty="0"/>
            <a:t> </a:t>
          </a:r>
        </a:p>
      </dsp:txBody>
      <dsp:txXfrm>
        <a:off x="5367541" y="3380503"/>
        <a:ext cx="5056950" cy="699929"/>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872CC3-DFE5-43A8-829F-3546E22D9C2B}">
      <dsp:nvSpPr>
        <dsp:cNvPr id="0" name=""/>
        <dsp:cNvSpPr/>
      </dsp:nvSpPr>
      <dsp:spPr>
        <a:xfrm>
          <a:off x="0" y="0"/>
          <a:ext cx="8412480" cy="95865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s-ES" sz="1800" kern="1200"/>
            <a:t>Provienen de la rama del Auto Machine Learning.</a:t>
          </a:r>
          <a:endParaRPr lang="en-US" sz="1800" kern="1200"/>
        </a:p>
      </dsp:txBody>
      <dsp:txXfrm>
        <a:off x="28078" y="28078"/>
        <a:ext cx="7297009" cy="902499"/>
      </dsp:txXfrm>
    </dsp:sp>
    <dsp:sp modelId="{4989F17E-DDF0-4829-B89C-7383E4899BF1}">
      <dsp:nvSpPr>
        <dsp:cNvPr id="0" name=""/>
        <dsp:cNvSpPr/>
      </dsp:nvSpPr>
      <dsp:spPr>
        <a:xfrm>
          <a:off x="704545" y="1132956"/>
          <a:ext cx="8412480" cy="958655"/>
        </a:xfrm>
        <a:prstGeom prst="roundRect">
          <a:avLst>
            <a:gd name="adj" fmla="val 10000"/>
          </a:avLst>
        </a:prstGeom>
        <a:solidFill>
          <a:schemeClr val="accent2">
            <a:hueOff val="-515173"/>
            <a:satOff val="51"/>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s-ES" sz="1800" kern="1200"/>
            <a:t>En 2010 comienza la investigación y el desarrollo en estas tecnologías</a:t>
          </a:r>
          <a:endParaRPr lang="en-US" sz="1800" kern="1200"/>
        </a:p>
      </dsp:txBody>
      <dsp:txXfrm>
        <a:off x="732623" y="1161034"/>
        <a:ext cx="7028652" cy="902499"/>
      </dsp:txXfrm>
    </dsp:sp>
    <dsp:sp modelId="{CB492004-BE3F-441F-9C17-C3E6825C36B6}">
      <dsp:nvSpPr>
        <dsp:cNvPr id="0" name=""/>
        <dsp:cNvSpPr/>
      </dsp:nvSpPr>
      <dsp:spPr>
        <a:xfrm>
          <a:off x="1398574" y="2265912"/>
          <a:ext cx="8412480" cy="958655"/>
        </a:xfrm>
        <a:prstGeom prst="roundRect">
          <a:avLst>
            <a:gd name="adj" fmla="val 10000"/>
          </a:avLst>
        </a:prstGeom>
        <a:solidFill>
          <a:schemeClr val="accent2">
            <a:hueOff val="-1030347"/>
            <a:satOff val="101"/>
            <a:lumOff val="47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s-ES" sz="1800" kern="1200"/>
            <a:t>En 2016 presentan el uso del RL, con una arquitectura llamada controlador.</a:t>
          </a:r>
          <a:endParaRPr lang="en-US" sz="1800" kern="1200"/>
        </a:p>
      </dsp:txBody>
      <dsp:txXfrm>
        <a:off x="1426652" y="2293990"/>
        <a:ext cx="7039168" cy="902499"/>
      </dsp:txXfrm>
    </dsp:sp>
    <dsp:sp modelId="{D70B9F23-E8FD-4112-9141-B62129D27A28}">
      <dsp:nvSpPr>
        <dsp:cNvPr id="0" name=""/>
        <dsp:cNvSpPr/>
      </dsp:nvSpPr>
      <dsp:spPr>
        <a:xfrm>
          <a:off x="2103119" y="3398868"/>
          <a:ext cx="8412480" cy="958655"/>
        </a:xfrm>
        <a:prstGeom prst="roundRect">
          <a:avLst>
            <a:gd name="adj" fmla="val 10000"/>
          </a:avLst>
        </a:prstGeom>
        <a:solidFill>
          <a:schemeClr val="accent2">
            <a:hueOff val="-1545520"/>
            <a:satOff val="152"/>
            <a:lumOff val="70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s-ES" sz="1800" kern="1200"/>
            <a:t>En 2018, se propone el uso de ENAS, que trata compartir parámetros de diferentes arquitecturtas. Como controlador usan un LSTM</a:t>
          </a:r>
          <a:endParaRPr lang="en-US" sz="1800" kern="1200"/>
        </a:p>
      </dsp:txBody>
      <dsp:txXfrm>
        <a:off x="2131197" y="3426946"/>
        <a:ext cx="7028652" cy="902499"/>
      </dsp:txXfrm>
    </dsp:sp>
    <dsp:sp modelId="{8B62E426-292B-4959-B1DA-92DE41AD3ECA}">
      <dsp:nvSpPr>
        <dsp:cNvPr id="0" name=""/>
        <dsp:cNvSpPr/>
      </dsp:nvSpPr>
      <dsp:spPr>
        <a:xfrm>
          <a:off x="7789354" y="734242"/>
          <a:ext cx="623125" cy="623125"/>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7929557" y="734242"/>
        <a:ext cx="342719" cy="468902"/>
      </dsp:txXfrm>
    </dsp:sp>
    <dsp:sp modelId="{4E2F142E-9266-4DE4-8416-4795340CA689}">
      <dsp:nvSpPr>
        <dsp:cNvPr id="0" name=""/>
        <dsp:cNvSpPr/>
      </dsp:nvSpPr>
      <dsp:spPr>
        <a:xfrm>
          <a:off x="8493899" y="1867199"/>
          <a:ext cx="623125" cy="623125"/>
        </a:xfrm>
        <a:prstGeom prst="downArrow">
          <a:avLst>
            <a:gd name="adj1" fmla="val 55000"/>
            <a:gd name="adj2" fmla="val 45000"/>
          </a:avLst>
        </a:prstGeom>
        <a:solidFill>
          <a:schemeClr val="accent2">
            <a:tint val="40000"/>
            <a:alpha val="90000"/>
            <a:hueOff val="-796989"/>
            <a:satOff val="954"/>
            <a:lumOff val="881"/>
            <a:alphaOff val="0"/>
          </a:schemeClr>
        </a:solidFill>
        <a:ln w="12700" cap="flat" cmpd="sng" algn="ctr">
          <a:solidFill>
            <a:schemeClr val="accent2">
              <a:tint val="40000"/>
              <a:alpha val="90000"/>
              <a:hueOff val="-796989"/>
              <a:satOff val="954"/>
              <a:lumOff val="88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8634102" y="1867199"/>
        <a:ext cx="342719" cy="468902"/>
      </dsp:txXfrm>
    </dsp:sp>
    <dsp:sp modelId="{3A614549-31BA-4280-AE1A-3746CA42F321}">
      <dsp:nvSpPr>
        <dsp:cNvPr id="0" name=""/>
        <dsp:cNvSpPr/>
      </dsp:nvSpPr>
      <dsp:spPr>
        <a:xfrm>
          <a:off x="9187928" y="3000155"/>
          <a:ext cx="623125" cy="623125"/>
        </a:xfrm>
        <a:prstGeom prst="downArrow">
          <a:avLst>
            <a:gd name="adj1" fmla="val 55000"/>
            <a:gd name="adj2" fmla="val 45000"/>
          </a:avLst>
        </a:prstGeom>
        <a:solidFill>
          <a:schemeClr val="accent2">
            <a:tint val="40000"/>
            <a:alpha val="90000"/>
            <a:hueOff val="-1593979"/>
            <a:satOff val="1908"/>
            <a:lumOff val="1763"/>
            <a:alphaOff val="0"/>
          </a:schemeClr>
        </a:solidFill>
        <a:ln w="12700" cap="flat" cmpd="sng" algn="ctr">
          <a:solidFill>
            <a:schemeClr val="accent2">
              <a:tint val="40000"/>
              <a:alpha val="90000"/>
              <a:hueOff val="-1593979"/>
              <a:satOff val="1908"/>
              <a:lumOff val="17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9328131" y="3000155"/>
        <a:ext cx="342719" cy="46890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0C52D7-3D35-458E-89CE-45755B542737}">
      <dsp:nvSpPr>
        <dsp:cNvPr id="0" name=""/>
        <dsp:cNvSpPr/>
      </dsp:nvSpPr>
      <dsp:spPr>
        <a:xfrm>
          <a:off x="1818109" y="2393"/>
          <a:ext cx="2862598" cy="171755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a:t>Enfocándose en Algoritmos Genéticos, se busca crear una vector de características de la red neuronal que imite los genes de un ser vivo.</a:t>
          </a:r>
          <a:endParaRPr lang="en-US" sz="1700" kern="1200"/>
        </a:p>
      </dsp:txBody>
      <dsp:txXfrm>
        <a:off x="1868415" y="52699"/>
        <a:ext cx="2761986" cy="1616947"/>
      </dsp:txXfrm>
    </dsp:sp>
    <dsp:sp modelId="{E62A24BA-009C-46B2-90D5-CDEA96B6470C}">
      <dsp:nvSpPr>
        <dsp:cNvPr id="0" name=""/>
        <dsp:cNvSpPr/>
      </dsp:nvSpPr>
      <dsp:spPr>
        <a:xfrm>
          <a:off x="4932616" y="506211"/>
          <a:ext cx="606870" cy="70992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932616" y="648196"/>
        <a:ext cx="424809" cy="425954"/>
      </dsp:txXfrm>
    </dsp:sp>
    <dsp:sp modelId="{F1D9CCE2-0493-4D90-BDE8-064D4ECD266B}">
      <dsp:nvSpPr>
        <dsp:cNvPr id="0" name=""/>
        <dsp:cNvSpPr/>
      </dsp:nvSpPr>
      <dsp:spPr>
        <a:xfrm>
          <a:off x="5825747" y="2393"/>
          <a:ext cx="2862598" cy="17175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a:t>Estas redes se entrenan y evalúan</a:t>
          </a:r>
          <a:endParaRPr lang="en-US" sz="1700" kern="1200"/>
        </a:p>
      </dsp:txBody>
      <dsp:txXfrm>
        <a:off x="5876053" y="52699"/>
        <a:ext cx="2761986" cy="1616947"/>
      </dsp:txXfrm>
    </dsp:sp>
    <dsp:sp modelId="{8B144F64-BA56-48B9-B77F-94CF96A6FD3D}">
      <dsp:nvSpPr>
        <dsp:cNvPr id="0" name=""/>
        <dsp:cNvSpPr/>
      </dsp:nvSpPr>
      <dsp:spPr>
        <a:xfrm rot="5400000">
          <a:off x="6953611" y="1920335"/>
          <a:ext cx="606870" cy="709924"/>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5400000">
        <a:off x="7044070" y="1971862"/>
        <a:ext cx="425954" cy="424809"/>
      </dsp:txXfrm>
    </dsp:sp>
    <dsp:sp modelId="{B843EBEF-371B-4921-96E6-BBF7771618E8}">
      <dsp:nvSpPr>
        <dsp:cNvPr id="0" name=""/>
        <dsp:cNvSpPr/>
      </dsp:nvSpPr>
      <dsp:spPr>
        <a:xfrm>
          <a:off x="5825747" y="2864992"/>
          <a:ext cx="2862598" cy="1717559"/>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a:t>Se escogen las que sobreviven, se cruzan y mutan para dar paso a las siguientes generaciones</a:t>
          </a:r>
          <a:endParaRPr lang="en-US" sz="1700" kern="1200"/>
        </a:p>
      </dsp:txBody>
      <dsp:txXfrm>
        <a:off x="5876053" y="2915298"/>
        <a:ext cx="2761986" cy="1616947"/>
      </dsp:txXfrm>
    </dsp:sp>
    <dsp:sp modelId="{00915441-651D-475D-8F4A-1B31EF3125E5}">
      <dsp:nvSpPr>
        <dsp:cNvPr id="0" name=""/>
        <dsp:cNvSpPr/>
      </dsp:nvSpPr>
      <dsp:spPr>
        <a:xfrm rot="10800000">
          <a:off x="4966968" y="3368810"/>
          <a:ext cx="606870" cy="709924"/>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5149029" y="3510795"/>
        <a:ext cx="424809" cy="425954"/>
      </dsp:txXfrm>
    </dsp:sp>
    <dsp:sp modelId="{5BB41042-B7F5-462F-8E08-2E1E2330D356}">
      <dsp:nvSpPr>
        <dsp:cNvPr id="0" name=""/>
        <dsp:cNvSpPr/>
      </dsp:nvSpPr>
      <dsp:spPr>
        <a:xfrm>
          <a:off x="1818109" y="2864992"/>
          <a:ext cx="2862598" cy="171755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a:t>Se completa el ciclo tantas veces como generaciones se deseen o se alcance el objetivo</a:t>
          </a:r>
          <a:endParaRPr lang="en-US" sz="1700" kern="1200"/>
        </a:p>
      </dsp:txBody>
      <dsp:txXfrm>
        <a:off x="1868415" y="2915298"/>
        <a:ext cx="2761986" cy="1616947"/>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0D97B7-9AB6-46EE-AE86-77B17BB6714B}">
      <dsp:nvSpPr>
        <dsp:cNvPr id="0" name=""/>
        <dsp:cNvSpPr/>
      </dsp:nvSpPr>
      <dsp:spPr>
        <a:xfrm>
          <a:off x="0" y="2020455"/>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Introducción</a:t>
          </a:r>
          <a:endParaRPr lang="en-US" sz="1200" kern="1200" dirty="0"/>
        </a:p>
      </dsp:txBody>
      <dsp:txXfrm>
        <a:off x="0" y="2604295"/>
        <a:ext cx="1216334" cy="875760"/>
      </dsp:txXfrm>
    </dsp:sp>
    <dsp:sp modelId="{7784C80E-DE6E-4396-A1A9-82D8461E86D2}">
      <dsp:nvSpPr>
        <dsp:cNvPr id="0" name=""/>
        <dsp:cNvSpPr/>
      </dsp:nvSpPr>
      <dsp:spPr>
        <a:xfrm>
          <a:off x="0"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01</a:t>
          </a:r>
        </a:p>
      </dsp:txBody>
      <dsp:txXfrm>
        <a:off x="0" y="2040831"/>
        <a:ext cx="1216334" cy="583840"/>
      </dsp:txXfrm>
    </dsp:sp>
    <dsp:sp modelId="{59E949DC-9107-4458-8423-02BF28EE40E5}">
      <dsp:nvSpPr>
        <dsp:cNvPr id="0" name=""/>
        <dsp:cNvSpPr/>
      </dsp:nvSpPr>
      <dsp:spPr>
        <a:xfrm>
          <a:off x="1313641" y="2040831"/>
          <a:ext cx="1216334" cy="1459601"/>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Objetivos</a:t>
          </a:r>
          <a:endParaRPr lang="en-US" sz="1200" kern="1200" dirty="0"/>
        </a:p>
      </dsp:txBody>
      <dsp:txXfrm>
        <a:off x="1313641" y="2624671"/>
        <a:ext cx="1216334" cy="875760"/>
      </dsp:txXfrm>
    </dsp:sp>
    <dsp:sp modelId="{2F933B22-DF7A-450F-BA26-2066A54A2E3C}">
      <dsp:nvSpPr>
        <dsp:cNvPr id="0" name=""/>
        <dsp:cNvSpPr/>
      </dsp:nvSpPr>
      <dsp:spPr>
        <a:xfrm>
          <a:off x="1313641"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02</a:t>
          </a:r>
        </a:p>
      </dsp:txBody>
      <dsp:txXfrm>
        <a:off x="1313641" y="2040831"/>
        <a:ext cx="1216334" cy="583840"/>
      </dsp:txXfrm>
    </dsp:sp>
    <dsp:sp modelId="{3BB9E0C3-8619-42FE-B022-44FA56053904}">
      <dsp:nvSpPr>
        <dsp:cNvPr id="0" name=""/>
        <dsp:cNvSpPr/>
      </dsp:nvSpPr>
      <dsp:spPr>
        <a:xfrm>
          <a:off x="2627282" y="2040831"/>
          <a:ext cx="1216334" cy="1459601"/>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Teórico</a:t>
          </a:r>
          <a:endParaRPr lang="en-US" sz="1200" kern="1200" dirty="0"/>
        </a:p>
      </dsp:txBody>
      <dsp:txXfrm>
        <a:off x="2627282" y="2624671"/>
        <a:ext cx="1216334" cy="875760"/>
      </dsp:txXfrm>
    </dsp:sp>
    <dsp:sp modelId="{96E48A1B-27DE-4E58-A1C8-D26E6A1C8A70}">
      <dsp:nvSpPr>
        <dsp:cNvPr id="0" name=""/>
        <dsp:cNvSpPr/>
      </dsp:nvSpPr>
      <dsp:spPr>
        <a:xfrm>
          <a:off x="2627282"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03</a:t>
          </a:r>
        </a:p>
      </dsp:txBody>
      <dsp:txXfrm>
        <a:off x="2627282" y="2040831"/>
        <a:ext cx="1216334" cy="583840"/>
      </dsp:txXfrm>
    </dsp:sp>
    <dsp:sp modelId="{DAD02E5E-ADF7-4784-82DD-115B60E4DAE5}">
      <dsp:nvSpPr>
        <dsp:cNvPr id="0" name=""/>
        <dsp:cNvSpPr/>
      </dsp:nvSpPr>
      <dsp:spPr>
        <a:xfrm>
          <a:off x="3945436" y="1002820"/>
          <a:ext cx="1216334" cy="1459601"/>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Metodológico</a:t>
          </a:r>
          <a:endParaRPr lang="en-US" sz="1200" kern="1200" dirty="0"/>
        </a:p>
      </dsp:txBody>
      <dsp:txXfrm>
        <a:off x="3945436" y="1586661"/>
        <a:ext cx="1216334" cy="875760"/>
      </dsp:txXfrm>
    </dsp:sp>
    <dsp:sp modelId="{913218F3-D62C-4F1B-A691-1E9CE68116B6}">
      <dsp:nvSpPr>
        <dsp:cNvPr id="0" name=""/>
        <dsp:cNvSpPr/>
      </dsp:nvSpPr>
      <dsp:spPr>
        <a:xfrm>
          <a:off x="3940924"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04</a:t>
          </a:r>
        </a:p>
      </dsp:txBody>
      <dsp:txXfrm>
        <a:off x="3940924" y="2040831"/>
        <a:ext cx="1216334" cy="583840"/>
      </dsp:txXfrm>
    </dsp:sp>
    <dsp:sp modelId="{AA38AE72-A8F9-4110-B663-36F447D9850E}">
      <dsp:nvSpPr>
        <dsp:cNvPr id="0" name=""/>
        <dsp:cNvSpPr/>
      </dsp:nvSpPr>
      <dsp:spPr>
        <a:xfrm>
          <a:off x="5254565" y="2040831"/>
          <a:ext cx="1216334" cy="1459601"/>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Análisis y Resultados</a:t>
          </a:r>
          <a:endParaRPr lang="en-US" sz="1200" kern="1200" dirty="0"/>
        </a:p>
      </dsp:txBody>
      <dsp:txXfrm>
        <a:off x="5254565" y="2624671"/>
        <a:ext cx="1216334" cy="875760"/>
      </dsp:txXfrm>
    </dsp:sp>
    <dsp:sp modelId="{C63CFD0C-D0CF-4800-B2F6-425165A1DAD4}">
      <dsp:nvSpPr>
        <dsp:cNvPr id="0" name=""/>
        <dsp:cNvSpPr/>
      </dsp:nvSpPr>
      <dsp:spPr>
        <a:xfrm>
          <a:off x="5254565"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05</a:t>
          </a:r>
        </a:p>
      </dsp:txBody>
      <dsp:txXfrm>
        <a:off x="5254565" y="2040831"/>
        <a:ext cx="1216334" cy="583840"/>
      </dsp:txXfrm>
    </dsp:sp>
    <dsp:sp modelId="{21209044-5039-47AA-84F1-5F696A8DBE68}">
      <dsp:nvSpPr>
        <dsp:cNvPr id="0" name=""/>
        <dsp:cNvSpPr/>
      </dsp:nvSpPr>
      <dsp:spPr>
        <a:xfrm>
          <a:off x="6568207" y="2040831"/>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n-US" sz="1200" kern="1200" dirty="0" err="1"/>
            <a:t>Conclusiones</a:t>
          </a:r>
          <a:endParaRPr lang="en-US" sz="1200" kern="1200" dirty="0"/>
        </a:p>
      </dsp:txBody>
      <dsp:txXfrm>
        <a:off x="6568207" y="2624671"/>
        <a:ext cx="1216334" cy="875760"/>
      </dsp:txXfrm>
    </dsp:sp>
    <dsp:sp modelId="{09E0C4CA-D620-430E-8D54-666AADB05AB3}">
      <dsp:nvSpPr>
        <dsp:cNvPr id="0" name=""/>
        <dsp:cNvSpPr/>
      </dsp:nvSpPr>
      <dsp:spPr>
        <a:xfrm>
          <a:off x="6568207"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s-ES" sz="1800" kern="1200"/>
            <a:t>06</a:t>
          </a:r>
        </a:p>
      </dsp:txBody>
      <dsp:txXfrm>
        <a:off x="6568207" y="2040831"/>
        <a:ext cx="1216334" cy="58384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D2A2A9-6DF3-7E45-83CD-7E4714CA5783}">
      <dsp:nvSpPr>
        <dsp:cNvPr id="0" name=""/>
        <dsp:cNvSpPr/>
      </dsp:nvSpPr>
      <dsp:spPr>
        <a:xfrm>
          <a:off x="0" y="108667"/>
          <a:ext cx="3357989" cy="201479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Backend: Python con </a:t>
          </a:r>
          <a:r>
            <a:rPr lang="en-US" sz="2500" kern="1200" dirty="0" err="1"/>
            <a:t>Pytorch</a:t>
          </a:r>
          <a:r>
            <a:rPr lang="en-US" sz="2500" kern="1200" dirty="0"/>
            <a:t>, Flask, y Json (</a:t>
          </a:r>
          <a:r>
            <a:rPr lang="en-US" sz="2500" kern="1200" dirty="0" err="1"/>
            <a:t>guardar</a:t>
          </a:r>
          <a:r>
            <a:rPr lang="en-US" sz="2500" kern="1200" dirty="0"/>
            <a:t> </a:t>
          </a:r>
          <a:r>
            <a:rPr lang="en-US" sz="2500" kern="1200" dirty="0" err="1"/>
            <a:t>estado</a:t>
          </a:r>
          <a:r>
            <a:rPr lang="en-US" sz="2500" kern="1200" dirty="0"/>
            <a:t> del </a:t>
          </a:r>
          <a:r>
            <a:rPr lang="en-US" sz="2500" kern="1200" dirty="0" err="1"/>
            <a:t>algoritmo</a:t>
          </a:r>
          <a:r>
            <a:rPr lang="en-US" sz="2500" kern="1200" dirty="0"/>
            <a:t>)</a:t>
          </a:r>
        </a:p>
      </dsp:txBody>
      <dsp:txXfrm>
        <a:off x="0" y="108667"/>
        <a:ext cx="3357989" cy="2014793"/>
      </dsp:txXfrm>
    </dsp:sp>
    <dsp:sp modelId="{A99E9D17-D173-8B47-BC40-9C4E8CB2B4AD}">
      <dsp:nvSpPr>
        <dsp:cNvPr id="0" name=""/>
        <dsp:cNvSpPr/>
      </dsp:nvSpPr>
      <dsp:spPr>
        <a:xfrm>
          <a:off x="3693788" y="108667"/>
          <a:ext cx="3357989" cy="201479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Frontend: ReactJS</a:t>
          </a:r>
        </a:p>
      </dsp:txBody>
      <dsp:txXfrm>
        <a:off x="3693788" y="108667"/>
        <a:ext cx="3357989" cy="2014793"/>
      </dsp:txXfrm>
    </dsp:sp>
    <dsp:sp modelId="{24CF336F-B997-724F-B7A2-6C260C9ADE00}">
      <dsp:nvSpPr>
        <dsp:cNvPr id="0" name=""/>
        <dsp:cNvSpPr/>
      </dsp:nvSpPr>
      <dsp:spPr>
        <a:xfrm>
          <a:off x="7387576" y="157284"/>
          <a:ext cx="3357989" cy="201479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Control de </a:t>
          </a:r>
          <a:r>
            <a:rPr lang="en-US" sz="2500" kern="1200" dirty="0" err="1"/>
            <a:t>Versiones</a:t>
          </a:r>
          <a:r>
            <a:rPr lang="en-US" sz="2500" kern="1200" dirty="0"/>
            <a:t>: </a:t>
          </a:r>
          <a:r>
            <a:rPr lang="en-US" sz="2500" kern="1200" dirty="0" err="1"/>
            <a:t>Github</a:t>
          </a:r>
          <a:endParaRPr lang="en-US" sz="2500" kern="1200" dirty="0"/>
        </a:p>
      </dsp:txBody>
      <dsp:txXfrm>
        <a:off x="7387576" y="157284"/>
        <a:ext cx="3357989" cy="2014793"/>
      </dsp:txXfrm>
    </dsp:sp>
    <dsp:sp modelId="{A46A6C32-37F2-1E43-8B7C-892FB988862A}">
      <dsp:nvSpPr>
        <dsp:cNvPr id="0" name=""/>
        <dsp:cNvSpPr/>
      </dsp:nvSpPr>
      <dsp:spPr>
        <a:xfrm>
          <a:off x="0" y="2459259"/>
          <a:ext cx="3357989" cy="201479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Dataset: CIFAR10</a:t>
          </a:r>
        </a:p>
      </dsp:txBody>
      <dsp:txXfrm>
        <a:off x="0" y="2459259"/>
        <a:ext cx="3357989" cy="2014793"/>
      </dsp:txXfrm>
    </dsp:sp>
    <dsp:sp modelId="{4EF3A607-5C10-054E-B8E4-1EE4551A8294}">
      <dsp:nvSpPr>
        <dsp:cNvPr id="0" name=""/>
        <dsp:cNvSpPr/>
      </dsp:nvSpPr>
      <dsp:spPr>
        <a:xfrm>
          <a:off x="3693788" y="2459259"/>
          <a:ext cx="3357989" cy="2014793"/>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err="1"/>
            <a:t>Arquitectura</a:t>
          </a:r>
          <a:r>
            <a:rPr lang="en-US" sz="2500" kern="1200" dirty="0"/>
            <a:t> de </a:t>
          </a:r>
          <a:r>
            <a:rPr lang="en-US" sz="2500" kern="1200" dirty="0" err="1"/>
            <a:t>microservicios</a:t>
          </a:r>
          <a:r>
            <a:rPr lang="en-US" sz="2500" kern="1200" dirty="0"/>
            <a:t> y API - REST</a:t>
          </a:r>
        </a:p>
      </dsp:txBody>
      <dsp:txXfrm>
        <a:off x="3693788" y="2459259"/>
        <a:ext cx="3357989" cy="2014793"/>
      </dsp:txXfrm>
    </dsp:sp>
    <dsp:sp modelId="{7090C93F-5BA3-4D8A-88B2-A7C97C4A3C8A}">
      <dsp:nvSpPr>
        <dsp:cNvPr id="0" name=""/>
        <dsp:cNvSpPr/>
      </dsp:nvSpPr>
      <dsp:spPr>
        <a:xfrm>
          <a:off x="7387576" y="2459259"/>
          <a:ext cx="3357989" cy="201479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Hardware: NVIDIA RTX3060 16GB VRAM, AMD 5 5600X, 16GB RAM</a:t>
          </a:r>
        </a:p>
      </dsp:txBody>
      <dsp:txXfrm>
        <a:off x="7387576" y="2459259"/>
        <a:ext cx="3357989" cy="2014793"/>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D2A2A9-6DF3-7E45-83CD-7E4714CA5783}">
      <dsp:nvSpPr>
        <dsp:cNvPr id="0" name=""/>
        <dsp:cNvSpPr/>
      </dsp:nvSpPr>
      <dsp:spPr>
        <a:xfrm>
          <a:off x="0" y="133588"/>
          <a:ext cx="3283267" cy="196996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CIFAR 10</a:t>
          </a:r>
        </a:p>
      </dsp:txBody>
      <dsp:txXfrm>
        <a:off x="0" y="133588"/>
        <a:ext cx="3283267" cy="1969960"/>
      </dsp:txXfrm>
    </dsp:sp>
    <dsp:sp modelId="{A99E9D17-D173-8B47-BC40-9C4E8CB2B4AD}">
      <dsp:nvSpPr>
        <dsp:cNvPr id="0" name=""/>
        <dsp:cNvSpPr/>
      </dsp:nvSpPr>
      <dsp:spPr>
        <a:xfrm>
          <a:off x="3611594" y="133588"/>
          <a:ext cx="3283267" cy="196996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60.000 </a:t>
          </a:r>
          <a:r>
            <a:rPr lang="en-US" sz="3500" kern="1200" dirty="0" err="1"/>
            <a:t>imágenes</a:t>
          </a:r>
          <a:r>
            <a:rPr lang="en-US" sz="3500" kern="1200" dirty="0"/>
            <a:t> a color</a:t>
          </a:r>
        </a:p>
      </dsp:txBody>
      <dsp:txXfrm>
        <a:off x="3611594" y="133588"/>
        <a:ext cx="3283267" cy="1969960"/>
      </dsp:txXfrm>
    </dsp:sp>
    <dsp:sp modelId="{24CF336F-B997-724F-B7A2-6C260C9ADE00}">
      <dsp:nvSpPr>
        <dsp:cNvPr id="0" name=""/>
        <dsp:cNvSpPr/>
      </dsp:nvSpPr>
      <dsp:spPr>
        <a:xfrm>
          <a:off x="7223188" y="133588"/>
          <a:ext cx="3283267" cy="196996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10 </a:t>
          </a:r>
          <a:r>
            <a:rPr lang="en-US" sz="3500" kern="1200" dirty="0" err="1"/>
            <a:t>clases</a:t>
          </a:r>
          <a:endParaRPr lang="en-US" sz="3500" kern="1200" dirty="0"/>
        </a:p>
      </dsp:txBody>
      <dsp:txXfrm>
        <a:off x="7223188" y="133588"/>
        <a:ext cx="3283267" cy="1969960"/>
      </dsp:txXfrm>
    </dsp:sp>
    <dsp:sp modelId="{A46A6C32-37F2-1E43-8B7C-892FB988862A}">
      <dsp:nvSpPr>
        <dsp:cNvPr id="0" name=""/>
        <dsp:cNvSpPr/>
      </dsp:nvSpPr>
      <dsp:spPr>
        <a:xfrm>
          <a:off x="0" y="2431875"/>
          <a:ext cx="3283267" cy="196996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6.000 </a:t>
          </a:r>
          <a:r>
            <a:rPr lang="en-US" sz="3500" kern="1200" dirty="0" err="1"/>
            <a:t>imágenes</a:t>
          </a:r>
          <a:r>
            <a:rPr lang="en-US" sz="3500" kern="1200" dirty="0"/>
            <a:t> </a:t>
          </a:r>
          <a:r>
            <a:rPr lang="en-US" sz="3500" kern="1200" dirty="0" err="1"/>
            <a:t>por</a:t>
          </a:r>
          <a:r>
            <a:rPr lang="en-US" sz="3500" kern="1200" dirty="0"/>
            <a:t> </a:t>
          </a:r>
          <a:r>
            <a:rPr lang="en-US" sz="3500" kern="1200" dirty="0" err="1"/>
            <a:t>clase</a:t>
          </a:r>
          <a:endParaRPr lang="en-US" sz="3500" kern="1200" dirty="0"/>
        </a:p>
      </dsp:txBody>
      <dsp:txXfrm>
        <a:off x="0" y="2431875"/>
        <a:ext cx="3283267" cy="1969960"/>
      </dsp:txXfrm>
    </dsp:sp>
    <dsp:sp modelId="{4EF3A607-5C10-054E-B8E4-1EE4551A8294}">
      <dsp:nvSpPr>
        <dsp:cNvPr id="0" name=""/>
        <dsp:cNvSpPr/>
      </dsp:nvSpPr>
      <dsp:spPr>
        <a:xfrm>
          <a:off x="3611594" y="2431875"/>
          <a:ext cx="3283267" cy="196996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50.000 para </a:t>
          </a:r>
          <a:r>
            <a:rPr lang="en-US" sz="3500" kern="1200" dirty="0" err="1"/>
            <a:t>entrenamiento</a:t>
          </a:r>
          <a:endParaRPr lang="en-US" sz="3500" kern="1200" dirty="0"/>
        </a:p>
      </dsp:txBody>
      <dsp:txXfrm>
        <a:off x="3611594" y="2431875"/>
        <a:ext cx="3283267" cy="1969960"/>
      </dsp:txXfrm>
    </dsp:sp>
    <dsp:sp modelId="{7090C93F-5BA3-4D8A-88B2-A7C97C4A3C8A}">
      <dsp:nvSpPr>
        <dsp:cNvPr id="0" name=""/>
        <dsp:cNvSpPr/>
      </dsp:nvSpPr>
      <dsp:spPr>
        <a:xfrm>
          <a:off x="7223188" y="2431875"/>
          <a:ext cx="3283267" cy="196996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10.000 para </a:t>
          </a:r>
          <a:r>
            <a:rPr lang="en-US" sz="3500" kern="1200" dirty="0" err="1"/>
            <a:t>evaluación</a:t>
          </a:r>
          <a:endParaRPr lang="en-US" sz="3500" kern="1200" dirty="0"/>
        </a:p>
      </dsp:txBody>
      <dsp:txXfrm>
        <a:off x="7223188" y="2431875"/>
        <a:ext cx="3283267" cy="196996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D9A974-D628-4D46-AF1A-DD0CCC68D312}">
      <dsp:nvSpPr>
        <dsp:cNvPr id="0" name=""/>
        <dsp:cNvSpPr/>
      </dsp:nvSpPr>
      <dsp:spPr>
        <a:xfrm>
          <a:off x="0" y="900455"/>
          <a:ext cx="6812280" cy="166237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F0B47B-3368-401C-B7FC-AB3A375BC75F}">
      <dsp:nvSpPr>
        <dsp:cNvPr id="0" name=""/>
        <dsp:cNvSpPr/>
      </dsp:nvSpPr>
      <dsp:spPr>
        <a:xfrm>
          <a:off x="502869" y="1274490"/>
          <a:ext cx="914308" cy="91430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D54612B-B1CA-4B82-8310-1D584431F7CC}">
      <dsp:nvSpPr>
        <dsp:cNvPr id="0" name=""/>
        <dsp:cNvSpPr/>
      </dsp:nvSpPr>
      <dsp:spPr>
        <a:xfrm>
          <a:off x="1920047" y="900455"/>
          <a:ext cx="4892232" cy="1662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5935" tIns="175935" rIns="175935" bIns="175935" numCol="1" spcCol="1270" anchor="ctr" anchorCtr="0">
          <a:noAutofit/>
        </a:bodyPr>
        <a:lstStyle/>
        <a:p>
          <a:pPr marL="0" lvl="0" indent="0" algn="l" defTabSz="1111250">
            <a:lnSpc>
              <a:spcPct val="90000"/>
            </a:lnSpc>
            <a:spcBef>
              <a:spcPct val="0"/>
            </a:spcBef>
            <a:spcAft>
              <a:spcPct val="35000"/>
            </a:spcAft>
            <a:buNone/>
          </a:pPr>
          <a:r>
            <a:rPr lang="en-US" sz="2500" kern="1200"/>
            <a:t>Desarrollo aislado en un jupyter notebook</a:t>
          </a:r>
        </a:p>
      </dsp:txBody>
      <dsp:txXfrm>
        <a:off x="1920047" y="900455"/>
        <a:ext cx="4892232" cy="1662379"/>
      </dsp:txXfrm>
    </dsp:sp>
    <dsp:sp modelId="{40B7332E-32D8-4594-8BE7-10D7F3B6F8BD}">
      <dsp:nvSpPr>
        <dsp:cNvPr id="0" name=""/>
        <dsp:cNvSpPr/>
      </dsp:nvSpPr>
      <dsp:spPr>
        <a:xfrm>
          <a:off x="0" y="2978429"/>
          <a:ext cx="6812280" cy="166237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8232D3-3991-4924-B346-FCFAEE2B7735}">
      <dsp:nvSpPr>
        <dsp:cNvPr id="0" name=""/>
        <dsp:cNvSpPr/>
      </dsp:nvSpPr>
      <dsp:spPr>
        <a:xfrm>
          <a:off x="502869" y="3352464"/>
          <a:ext cx="914308" cy="91430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65B1DAA-9CC2-449E-B480-00690C86AE1E}">
      <dsp:nvSpPr>
        <dsp:cNvPr id="0" name=""/>
        <dsp:cNvSpPr/>
      </dsp:nvSpPr>
      <dsp:spPr>
        <a:xfrm>
          <a:off x="1920047" y="2978429"/>
          <a:ext cx="4892232" cy="1662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5935" tIns="175935" rIns="175935" bIns="175935" numCol="1" spcCol="1270" anchor="ctr" anchorCtr="0">
          <a:noAutofit/>
        </a:bodyPr>
        <a:lstStyle/>
        <a:p>
          <a:pPr marL="0" lvl="0" indent="0" algn="l" defTabSz="1111250">
            <a:lnSpc>
              <a:spcPct val="90000"/>
            </a:lnSpc>
            <a:spcBef>
              <a:spcPct val="0"/>
            </a:spcBef>
            <a:spcAft>
              <a:spcPct val="35000"/>
            </a:spcAft>
            <a:buNone/>
          </a:pPr>
          <a:r>
            <a:rPr lang="en-US" sz="2500" kern="1200"/>
            <a:t>Implementación del servidor</a:t>
          </a:r>
        </a:p>
      </dsp:txBody>
      <dsp:txXfrm>
        <a:off x="1920047" y="2978429"/>
        <a:ext cx="4892232" cy="16623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0D97B7-9AB6-46EE-AE86-77B17BB6714B}">
      <dsp:nvSpPr>
        <dsp:cNvPr id="0" name=""/>
        <dsp:cNvSpPr/>
      </dsp:nvSpPr>
      <dsp:spPr>
        <a:xfrm>
          <a:off x="0" y="1082953"/>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Introducción</a:t>
          </a:r>
          <a:endParaRPr lang="en-US" sz="1200" kern="1200" dirty="0"/>
        </a:p>
      </dsp:txBody>
      <dsp:txXfrm>
        <a:off x="0" y="1666793"/>
        <a:ext cx="1216334" cy="875760"/>
      </dsp:txXfrm>
    </dsp:sp>
    <dsp:sp modelId="{7784C80E-DE6E-4396-A1A9-82D8461E86D2}">
      <dsp:nvSpPr>
        <dsp:cNvPr id="0" name=""/>
        <dsp:cNvSpPr/>
      </dsp:nvSpPr>
      <dsp:spPr>
        <a:xfrm>
          <a:off x="0"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01</a:t>
          </a:r>
        </a:p>
      </dsp:txBody>
      <dsp:txXfrm>
        <a:off x="0" y="2040831"/>
        <a:ext cx="1216334" cy="583840"/>
      </dsp:txXfrm>
    </dsp:sp>
    <dsp:sp modelId="{59E949DC-9107-4458-8423-02BF28EE40E5}">
      <dsp:nvSpPr>
        <dsp:cNvPr id="0" name=""/>
        <dsp:cNvSpPr/>
      </dsp:nvSpPr>
      <dsp:spPr>
        <a:xfrm>
          <a:off x="1313641" y="2040831"/>
          <a:ext cx="1216334" cy="1459601"/>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Objetivos</a:t>
          </a:r>
          <a:endParaRPr lang="en-US" sz="1200" kern="1200" dirty="0"/>
        </a:p>
      </dsp:txBody>
      <dsp:txXfrm>
        <a:off x="1313641" y="2624671"/>
        <a:ext cx="1216334" cy="875760"/>
      </dsp:txXfrm>
    </dsp:sp>
    <dsp:sp modelId="{2F933B22-DF7A-450F-BA26-2066A54A2E3C}">
      <dsp:nvSpPr>
        <dsp:cNvPr id="0" name=""/>
        <dsp:cNvSpPr/>
      </dsp:nvSpPr>
      <dsp:spPr>
        <a:xfrm>
          <a:off x="1313641"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02</a:t>
          </a:r>
        </a:p>
      </dsp:txBody>
      <dsp:txXfrm>
        <a:off x="1313641" y="2040831"/>
        <a:ext cx="1216334" cy="583840"/>
      </dsp:txXfrm>
    </dsp:sp>
    <dsp:sp modelId="{3BB9E0C3-8619-42FE-B022-44FA56053904}">
      <dsp:nvSpPr>
        <dsp:cNvPr id="0" name=""/>
        <dsp:cNvSpPr/>
      </dsp:nvSpPr>
      <dsp:spPr>
        <a:xfrm>
          <a:off x="2627282" y="2040831"/>
          <a:ext cx="1216334" cy="1459601"/>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Teórico</a:t>
          </a:r>
          <a:endParaRPr lang="en-US" sz="1200" kern="1200" dirty="0"/>
        </a:p>
      </dsp:txBody>
      <dsp:txXfrm>
        <a:off x="2627282" y="2624671"/>
        <a:ext cx="1216334" cy="875760"/>
      </dsp:txXfrm>
    </dsp:sp>
    <dsp:sp modelId="{96E48A1B-27DE-4E58-A1C8-D26E6A1C8A70}">
      <dsp:nvSpPr>
        <dsp:cNvPr id="0" name=""/>
        <dsp:cNvSpPr/>
      </dsp:nvSpPr>
      <dsp:spPr>
        <a:xfrm>
          <a:off x="2627282"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03</a:t>
          </a:r>
        </a:p>
      </dsp:txBody>
      <dsp:txXfrm>
        <a:off x="2627282" y="2040831"/>
        <a:ext cx="1216334" cy="583840"/>
      </dsp:txXfrm>
    </dsp:sp>
    <dsp:sp modelId="{DAD02E5E-ADF7-4784-82DD-115B60E4DAE5}">
      <dsp:nvSpPr>
        <dsp:cNvPr id="0" name=""/>
        <dsp:cNvSpPr/>
      </dsp:nvSpPr>
      <dsp:spPr>
        <a:xfrm>
          <a:off x="3940924" y="2040831"/>
          <a:ext cx="1216334" cy="1459601"/>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Metodológico</a:t>
          </a:r>
          <a:endParaRPr lang="en-US" sz="1200" kern="1200" dirty="0"/>
        </a:p>
      </dsp:txBody>
      <dsp:txXfrm>
        <a:off x="3940924" y="2624671"/>
        <a:ext cx="1216334" cy="875760"/>
      </dsp:txXfrm>
    </dsp:sp>
    <dsp:sp modelId="{913218F3-D62C-4F1B-A691-1E9CE68116B6}">
      <dsp:nvSpPr>
        <dsp:cNvPr id="0" name=""/>
        <dsp:cNvSpPr/>
      </dsp:nvSpPr>
      <dsp:spPr>
        <a:xfrm>
          <a:off x="3940924"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04</a:t>
          </a:r>
        </a:p>
      </dsp:txBody>
      <dsp:txXfrm>
        <a:off x="3940924" y="2040831"/>
        <a:ext cx="1216334" cy="583840"/>
      </dsp:txXfrm>
    </dsp:sp>
    <dsp:sp modelId="{AA38AE72-A8F9-4110-B663-36F447D9850E}">
      <dsp:nvSpPr>
        <dsp:cNvPr id="0" name=""/>
        <dsp:cNvSpPr/>
      </dsp:nvSpPr>
      <dsp:spPr>
        <a:xfrm>
          <a:off x="5254565" y="2040831"/>
          <a:ext cx="1216334" cy="1459601"/>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Análisis y Resultados</a:t>
          </a:r>
          <a:endParaRPr lang="en-US" sz="1200" kern="1200" dirty="0"/>
        </a:p>
      </dsp:txBody>
      <dsp:txXfrm>
        <a:off x="5254565" y="2624671"/>
        <a:ext cx="1216334" cy="875760"/>
      </dsp:txXfrm>
    </dsp:sp>
    <dsp:sp modelId="{C63CFD0C-D0CF-4800-B2F6-425165A1DAD4}">
      <dsp:nvSpPr>
        <dsp:cNvPr id="0" name=""/>
        <dsp:cNvSpPr/>
      </dsp:nvSpPr>
      <dsp:spPr>
        <a:xfrm>
          <a:off x="5254565"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05</a:t>
          </a:r>
        </a:p>
      </dsp:txBody>
      <dsp:txXfrm>
        <a:off x="5254565" y="2040831"/>
        <a:ext cx="1216334" cy="583840"/>
      </dsp:txXfrm>
    </dsp:sp>
    <dsp:sp modelId="{21209044-5039-47AA-84F1-5F696A8DBE68}">
      <dsp:nvSpPr>
        <dsp:cNvPr id="0" name=""/>
        <dsp:cNvSpPr/>
      </dsp:nvSpPr>
      <dsp:spPr>
        <a:xfrm>
          <a:off x="6568207" y="2040831"/>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n-US" sz="1200" kern="1200" dirty="0" err="1"/>
            <a:t>Conclusiones</a:t>
          </a:r>
          <a:endParaRPr lang="en-US" sz="1200" kern="1200" dirty="0"/>
        </a:p>
      </dsp:txBody>
      <dsp:txXfrm>
        <a:off x="6568207" y="2624671"/>
        <a:ext cx="1216334" cy="875760"/>
      </dsp:txXfrm>
    </dsp:sp>
    <dsp:sp modelId="{09E0C4CA-D620-430E-8D54-666AADB05AB3}">
      <dsp:nvSpPr>
        <dsp:cNvPr id="0" name=""/>
        <dsp:cNvSpPr/>
      </dsp:nvSpPr>
      <dsp:spPr>
        <a:xfrm>
          <a:off x="6568207"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s-ES" sz="1800" kern="1200"/>
            <a:t>06</a:t>
          </a:r>
        </a:p>
      </dsp:txBody>
      <dsp:txXfrm>
        <a:off x="6568207" y="2040831"/>
        <a:ext cx="1216334" cy="58384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0D97B7-9AB6-46EE-AE86-77B17BB6714B}">
      <dsp:nvSpPr>
        <dsp:cNvPr id="0" name=""/>
        <dsp:cNvSpPr/>
      </dsp:nvSpPr>
      <dsp:spPr>
        <a:xfrm>
          <a:off x="0" y="2049034"/>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Introducción</a:t>
          </a:r>
          <a:endParaRPr lang="en-US" sz="1200" kern="1200" dirty="0"/>
        </a:p>
      </dsp:txBody>
      <dsp:txXfrm>
        <a:off x="0" y="2632874"/>
        <a:ext cx="1216334" cy="875760"/>
      </dsp:txXfrm>
    </dsp:sp>
    <dsp:sp modelId="{7784C80E-DE6E-4396-A1A9-82D8461E86D2}">
      <dsp:nvSpPr>
        <dsp:cNvPr id="0" name=""/>
        <dsp:cNvSpPr/>
      </dsp:nvSpPr>
      <dsp:spPr>
        <a:xfrm>
          <a:off x="0"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01</a:t>
          </a:r>
        </a:p>
      </dsp:txBody>
      <dsp:txXfrm>
        <a:off x="0" y="2040831"/>
        <a:ext cx="1216334" cy="583840"/>
      </dsp:txXfrm>
    </dsp:sp>
    <dsp:sp modelId="{59E949DC-9107-4458-8423-02BF28EE40E5}">
      <dsp:nvSpPr>
        <dsp:cNvPr id="0" name=""/>
        <dsp:cNvSpPr/>
      </dsp:nvSpPr>
      <dsp:spPr>
        <a:xfrm>
          <a:off x="1313641" y="2040831"/>
          <a:ext cx="1216334" cy="1459601"/>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Objetivos</a:t>
          </a:r>
          <a:endParaRPr lang="en-US" sz="1200" kern="1200" dirty="0"/>
        </a:p>
      </dsp:txBody>
      <dsp:txXfrm>
        <a:off x="1313641" y="2624671"/>
        <a:ext cx="1216334" cy="875760"/>
      </dsp:txXfrm>
    </dsp:sp>
    <dsp:sp modelId="{2F933B22-DF7A-450F-BA26-2066A54A2E3C}">
      <dsp:nvSpPr>
        <dsp:cNvPr id="0" name=""/>
        <dsp:cNvSpPr/>
      </dsp:nvSpPr>
      <dsp:spPr>
        <a:xfrm>
          <a:off x="1313641"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02</a:t>
          </a:r>
        </a:p>
      </dsp:txBody>
      <dsp:txXfrm>
        <a:off x="1313641" y="2040831"/>
        <a:ext cx="1216334" cy="583840"/>
      </dsp:txXfrm>
    </dsp:sp>
    <dsp:sp modelId="{3BB9E0C3-8619-42FE-B022-44FA56053904}">
      <dsp:nvSpPr>
        <dsp:cNvPr id="0" name=""/>
        <dsp:cNvSpPr/>
      </dsp:nvSpPr>
      <dsp:spPr>
        <a:xfrm>
          <a:off x="2627282" y="2040831"/>
          <a:ext cx="1216334" cy="1459601"/>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Teórico</a:t>
          </a:r>
          <a:endParaRPr lang="en-US" sz="1200" kern="1200" dirty="0"/>
        </a:p>
      </dsp:txBody>
      <dsp:txXfrm>
        <a:off x="2627282" y="2624671"/>
        <a:ext cx="1216334" cy="875760"/>
      </dsp:txXfrm>
    </dsp:sp>
    <dsp:sp modelId="{96E48A1B-27DE-4E58-A1C8-D26E6A1C8A70}">
      <dsp:nvSpPr>
        <dsp:cNvPr id="0" name=""/>
        <dsp:cNvSpPr/>
      </dsp:nvSpPr>
      <dsp:spPr>
        <a:xfrm>
          <a:off x="2627282"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03</a:t>
          </a:r>
        </a:p>
      </dsp:txBody>
      <dsp:txXfrm>
        <a:off x="2627282" y="2040831"/>
        <a:ext cx="1216334" cy="583840"/>
      </dsp:txXfrm>
    </dsp:sp>
    <dsp:sp modelId="{DAD02E5E-ADF7-4784-82DD-115B60E4DAE5}">
      <dsp:nvSpPr>
        <dsp:cNvPr id="0" name=""/>
        <dsp:cNvSpPr/>
      </dsp:nvSpPr>
      <dsp:spPr>
        <a:xfrm>
          <a:off x="3940924" y="2040831"/>
          <a:ext cx="1216334" cy="1459601"/>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Metodológico</a:t>
          </a:r>
          <a:endParaRPr lang="en-US" sz="1200" kern="1200" dirty="0"/>
        </a:p>
      </dsp:txBody>
      <dsp:txXfrm>
        <a:off x="3940924" y="2624671"/>
        <a:ext cx="1216334" cy="875760"/>
      </dsp:txXfrm>
    </dsp:sp>
    <dsp:sp modelId="{913218F3-D62C-4F1B-A691-1E9CE68116B6}">
      <dsp:nvSpPr>
        <dsp:cNvPr id="0" name=""/>
        <dsp:cNvSpPr/>
      </dsp:nvSpPr>
      <dsp:spPr>
        <a:xfrm>
          <a:off x="3940924"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04</a:t>
          </a:r>
        </a:p>
      </dsp:txBody>
      <dsp:txXfrm>
        <a:off x="3940924" y="2040831"/>
        <a:ext cx="1216334" cy="583840"/>
      </dsp:txXfrm>
    </dsp:sp>
    <dsp:sp modelId="{AA38AE72-A8F9-4110-B663-36F447D9850E}">
      <dsp:nvSpPr>
        <dsp:cNvPr id="0" name=""/>
        <dsp:cNvSpPr/>
      </dsp:nvSpPr>
      <dsp:spPr>
        <a:xfrm>
          <a:off x="5254565" y="1081566"/>
          <a:ext cx="1216334" cy="1459601"/>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Análisis y Resultados</a:t>
          </a:r>
          <a:endParaRPr lang="en-US" sz="1200" kern="1200" dirty="0"/>
        </a:p>
      </dsp:txBody>
      <dsp:txXfrm>
        <a:off x="5254565" y="1665407"/>
        <a:ext cx="1216334" cy="875760"/>
      </dsp:txXfrm>
    </dsp:sp>
    <dsp:sp modelId="{C63CFD0C-D0CF-4800-B2F6-425165A1DAD4}">
      <dsp:nvSpPr>
        <dsp:cNvPr id="0" name=""/>
        <dsp:cNvSpPr/>
      </dsp:nvSpPr>
      <dsp:spPr>
        <a:xfrm>
          <a:off x="5254565"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05</a:t>
          </a:r>
        </a:p>
      </dsp:txBody>
      <dsp:txXfrm>
        <a:off x="5254565" y="2040831"/>
        <a:ext cx="1216334" cy="583840"/>
      </dsp:txXfrm>
    </dsp:sp>
    <dsp:sp modelId="{21209044-5039-47AA-84F1-5F696A8DBE68}">
      <dsp:nvSpPr>
        <dsp:cNvPr id="0" name=""/>
        <dsp:cNvSpPr/>
      </dsp:nvSpPr>
      <dsp:spPr>
        <a:xfrm>
          <a:off x="6568207" y="2107418"/>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n-US" sz="1200" kern="1200" dirty="0" err="1"/>
            <a:t>Conclusiones</a:t>
          </a:r>
          <a:endParaRPr lang="en-US" sz="1200" kern="1200" dirty="0"/>
        </a:p>
      </dsp:txBody>
      <dsp:txXfrm>
        <a:off x="6568207" y="2691258"/>
        <a:ext cx="1216334" cy="875760"/>
      </dsp:txXfrm>
    </dsp:sp>
    <dsp:sp modelId="{09E0C4CA-D620-430E-8D54-666AADB05AB3}">
      <dsp:nvSpPr>
        <dsp:cNvPr id="0" name=""/>
        <dsp:cNvSpPr/>
      </dsp:nvSpPr>
      <dsp:spPr>
        <a:xfrm>
          <a:off x="6568207"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s-ES" sz="1800" kern="1200"/>
            <a:t>06</a:t>
          </a:r>
        </a:p>
      </dsp:txBody>
      <dsp:txXfrm>
        <a:off x="6568207" y="2040831"/>
        <a:ext cx="1216334" cy="58384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0D97B7-9AB6-46EE-AE86-77B17BB6714B}">
      <dsp:nvSpPr>
        <dsp:cNvPr id="0" name=""/>
        <dsp:cNvSpPr/>
      </dsp:nvSpPr>
      <dsp:spPr>
        <a:xfrm>
          <a:off x="0" y="2049034"/>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Introducción</a:t>
          </a:r>
          <a:endParaRPr lang="en-US" sz="1200" kern="1200" dirty="0"/>
        </a:p>
      </dsp:txBody>
      <dsp:txXfrm>
        <a:off x="0" y="2632874"/>
        <a:ext cx="1216334" cy="875760"/>
      </dsp:txXfrm>
    </dsp:sp>
    <dsp:sp modelId="{7784C80E-DE6E-4396-A1A9-82D8461E86D2}">
      <dsp:nvSpPr>
        <dsp:cNvPr id="0" name=""/>
        <dsp:cNvSpPr/>
      </dsp:nvSpPr>
      <dsp:spPr>
        <a:xfrm>
          <a:off x="0"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01</a:t>
          </a:r>
        </a:p>
      </dsp:txBody>
      <dsp:txXfrm>
        <a:off x="0" y="2040831"/>
        <a:ext cx="1216334" cy="583840"/>
      </dsp:txXfrm>
    </dsp:sp>
    <dsp:sp modelId="{59E949DC-9107-4458-8423-02BF28EE40E5}">
      <dsp:nvSpPr>
        <dsp:cNvPr id="0" name=""/>
        <dsp:cNvSpPr/>
      </dsp:nvSpPr>
      <dsp:spPr>
        <a:xfrm>
          <a:off x="1313641" y="2040831"/>
          <a:ext cx="1216334" cy="1459601"/>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Objetivos</a:t>
          </a:r>
          <a:endParaRPr lang="en-US" sz="1200" kern="1200" dirty="0"/>
        </a:p>
      </dsp:txBody>
      <dsp:txXfrm>
        <a:off x="1313641" y="2624671"/>
        <a:ext cx="1216334" cy="875760"/>
      </dsp:txXfrm>
    </dsp:sp>
    <dsp:sp modelId="{2F933B22-DF7A-450F-BA26-2066A54A2E3C}">
      <dsp:nvSpPr>
        <dsp:cNvPr id="0" name=""/>
        <dsp:cNvSpPr/>
      </dsp:nvSpPr>
      <dsp:spPr>
        <a:xfrm>
          <a:off x="1313641"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02</a:t>
          </a:r>
        </a:p>
      </dsp:txBody>
      <dsp:txXfrm>
        <a:off x="1313641" y="2040831"/>
        <a:ext cx="1216334" cy="583840"/>
      </dsp:txXfrm>
    </dsp:sp>
    <dsp:sp modelId="{3BB9E0C3-8619-42FE-B022-44FA56053904}">
      <dsp:nvSpPr>
        <dsp:cNvPr id="0" name=""/>
        <dsp:cNvSpPr/>
      </dsp:nvSpPr>
      <dsp:spPr>
        <a:xfrm>
          <a:off x="2627282" y="2040831"/>
          <a:ext cx="1216334" cy="1459601"/>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Teórico</a:t>
          </a:r>
          <a:endParaRPr lang="en-US" sz="1200" kern="1200" dirty="0"/>
        </a:p>
      </dsp:txBody>
      <dsp:txXfrm>
        <a:off x="2627282" y="2624671"/>
        <a:ext cx="1216334" cy="875760"/>
      </dsp:txXfrm>
    </dsp:sp>
    <dsp:sp modelId="{96E48A1B-27DE-4E58-A1C8-D26E6A1C8A70}">
      <dsp:nvSpPr>
        <dsp:cNvPr id="0" name=""/>
        <dsp:cNvSpPr/>
      </dsp:nvSpPr>
      <dsp:spPr>
        <a:xfrm>
          <a:off x="2627282"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03</a:t>
          </a:r>
        </a:p>
      </dsp:txBody>
      <dsp:txXfrm>
        <a:off x="2627282" y="2040831"/>
        <a:ext cx="1216334" cy="583840"/>
      </dsp:txXfrm>
    </dsp:sp>
    <dsp:sp modelId="{DAD02E5E-ADF7-4784-82DD-115B60E4DAE5}">
      <dsp:nvSpPr>
        <dsp:cNvPr id="0" name=""/>
        <dsp:cNvSpPr/>
      </dsp:nvSpPr>
      <dsp:spPr>
        <a:xfrm>
          <a:off x="3940924" y="2040831"/>
          <a:ext cx="1216334" cy="1459601"/>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Metodológico</a:t>
          </a:r>
          <a:endParaRPr lang="en-US" sz="1200" kern="1200" dirty="0"/>
        </a:p>
      </dsp:txBody>
      <dsp:txXfrm>
        <a:off x="3940924" y="2624671"/>
        <a:ext cx="1216334" cy="875760"/>
      </dsp:txXfrm>
    </dsp:sp>
    <dsp:sp modelId="{913218F3-D62C-4F1B-A691-1E9CE68116B6}">
      <dsp:nvSpPr>
        <dsp:cNvPr id="0" name=""/>
        <dsp:cNvSpPr/>
      </dsp:nvSpPr>
      <dsp:spPr>
        <a:xfrm>
          <a:off x="3940924"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04</a:t>
          </a:r>
        </a:p>
      </dsp:txBody>
      <dsp:txXfrm>
        <a:off x="3940924" y="2040831"/>
        <a:ext cx="1216334" cy="583840"/>
      </dsp:txXfrm>
    </dsp:sp>
    <dsp:sp modelId="{AA38AE72-A8F9-4110-B663-36F447D9850E}">
      <dsp:nvSpPr>
        <dsp:cNvPr id="0" name=""/>
        <dsp:cNvSpPr/>
      </dsp:nvSpPr>
      <dsp:spPr>
        <a:xfrm>
          <a:off x="5290289" y="2031679"/>
          <a:ext cx="1216334" cy="1459601"/>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Análisis y Resultados</a:t>
          </a:r>
          <a:endParaRPr lang="en-US" sz="1200" kern="1200" dirty="0"/>
        </a:p>
      </dsp:txBody>
      <dsp:txXfrm>
        <a:off x="5290289" y="2615520"/>
        <a:ext cx="1216334" cy="875760"/>
      </dsp:txXfrm>
    </dsp:sp>
    <dsp:sp modelId="{C63CFD0C-D0CF-4800-B2F6-425165A1DAD4}">
      <dsp:nvSpPr>
        <dsp:cNvPr id="0" name=""/>
        <dsp:cNvSpPr/>
      </dsp:nvSpPr>
      <dsp:spPr>
        <a:xfrm>
          <a:off x="5254565"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05</a:t>
          </a:r>
        </a:p>
      </dsp:txBody>
      <dsp:txXfrm>
        <a:off x="5254565" y="2040831"/>
        <a:ext cx="1216334" cy="583840"/>
      </dsp:txXfrm>
    </dsp:sp>
    <dsp:sp modelId="{21209044-5039-47AA-84F1-5F696A8DBE68}">
      <dsp:nvSpPr>
        <dsp:cNvPr id="0" name=""/>
        <dsp:cNvSpPr/>
      </dsp:nvSpPr>
      <dsp:spPr>
        <a:xfrm>
          <a:off x="6568207" y="1082953"/>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n-US" sz="1200" kern="1200" dirty="0" err="1"/>
            <a:t>Conclusiones</a:t>
          </a:r>
          <a:endParaRPr lang="en-US" sz="1200" kern="1200" dirty="0"/>
        </a:p>
      </dsp:txBody>
      <dsp:txXfrm>
        <a:off x="6568207" y="1666793"/>
        <a:ext cx="1216334" cy="875760"/>
      </dsp:txXfrm>
    </dsp:sp>
    <dsp:sp modelId="{09E0C4CA-D620-430E-8D54-666AADB05AB3}">
      <dsp:nvSpPr>
        <dsp:cNvPr id="0" name=""/>
        <dsp:cNvSpPr/>
      </dsp:nvSpPr>
      <dsp:spPr>
        <a:xfrm>
          <a:off x="6568207"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s-ES" sz="1800" kern="1200"/>
            <a:t>06</a:t>
          </a:r>
        </a:p>
      </dsp:txBody>
      <dsp:txXfrm>
        <a:off x="6568207" y="2040831"/>
        <a:ext cx="1216334" cy="583840"/>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16DAA5-86D3-4DD6-A30E-2E258480AB26}">
      <dsp:nvSpPr>
        <dsp:cNvPr id="0" name=""/>
        <dsp:cNvSpPr/>
      </dsp:nvSpPr>
      <dsp:spPr>
        <a:xfrm>
          <a:off x="2139542" y="462517"/>
          <a:ext cx="357797" cy="91440"/>
        </a:xfrm>
        <a:custGeom>
          <a:avLst/>
          <a:gdLst/>
          <a:ahLst/>
          <a:cxnLst/>
          <a:rect l="0" t="0" r="0" b="0"/>
          <a:pathLst>
            <a:path>
              <a:moveTo>
                <a:pt x="0" y="45720"/>
              </a:moveTo>
              <a:lnTo>
                <a:pt x="357797"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08731" y="506293"/>
        <a:ext cx="19419" cy="3887"/>
      </dsp:txXfrm>
    </dsp:sp>
    <dsp:sp modelId="{0040883A-B2C3-4E10-A7B4-1CA8D48CBB1E}">
      <dsp:nvSpPr>
        <dsp:cNvPr id="0" name=""/>
        <dsp:cNvSpPr/>
      </dsp:nvSpPr>
      <dsp:spPr>
        <a:xfrm>
          <a:off x="452656" y="1631"/>
          <a:ext cx="1688686" cy="101321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747" tIns="86858" rIns="82747" bIns="86858" numCol="1" spcCol="1270" anchor="ctr" anchorCtr="0">
          <a:noAutofit/>
        </a:bodyPr>
        <a:lstStyle/>
        <a:p>
          <a:pPr marL="0" lvl="0" indent="0" algn="ctr" defTabSz="533400">
            <a:lnSpc>
              <a:spcPct val="90000"/>
            </a:lnSpc>
            <a:spcBef>
              <a:spcPct val="0"/>
            </a:spcBef>
            <a:spcAft>
              <a:spcPct val="35000"/>
            </a:spcAft>
            <a:buNone/>
          </a:pPr>
          <a:r>
            <a:rPr lang="es-ES" sz="1200" kern="1200" dirty="0"/>
            <a:t>1. Investigar otras posibles soluciones en el mercado. </a:t>
          </a:r>
          <a:endParaRPr lang="en-US" sz="1200" kern="1200" dirty="0"/>
        </a:p>
      </dsp:txBody>
      <dsp:txXfrm>
        <a:off x="452656" y="1631"/>
        <a:ext cx="1688686" cy="1013211"/>
      </dsp:txXfrm>
    </dsp:sp>
    <dsp:sp modelId="{FDDB3C94-C217-4729-AF79-D6FB01FB42D8}">
      <dsp:nvSpPr>
        <dsp:cNvPr id="0" name=""/>
        <dsp:cNvSpPr/>
      </dsp:nvSpPr>
      <dsp:spPr>
        <a:xfrm>
          <a:off x="4216626" y="462517"/>
          <a:ext cx="357797" cy="91440"/>
        </a:xfrm>
        <a:custGeom>
          <a:avLst/>
          <a:gdLst/>
          <a:ahLst/>
          <a:cxnLst/>
          <a:rect l="0" t="0" r="0" b="0"/>
          <a:pathLst>
            <a:path>
              <a:moveTo>
                <a:pt x="0" y="45720"/>
              </a:moveTo>
              <a:lnTo>
                <a:pt x="357797"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85815" y="506293"/>
        <a:ext cx="19419" cy="3887"/>
      </dsp:txXfrm>
    </dsp:sp>
    <dsp:sp modelId="{4B798E02-B447-4D15-8D23-49D2D27B1DB0}">
      <dsp:nvSpPr>
        <dsp:cNvPr id="0" name=""/>
        <dsp:cNvSpPr/>
      </dsp:nvSpPr>
      <dsp:spPr>
        <a:xfrm>
          <a:off x="2529740" y="1631"/>
          <a:ext cx="1688686" cy="10132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747" tIns="86858" rIns="82747" bIns="86858" numCol="1" spcCol="1270" anchor="ctr" anchorCtr="0">
          <a:noAutofit/>
        </a:bodyPr>
        <a:lstStyle/>
        <a:p>
          <a:pPr marL="0" lvl="0" indent="0" algn="ctr" defTabSz="533400">
            <a:lnSpc>
              <a:spcPct val="90000"/>
            </a:lnSpc>
            <a:spcBef>
              <a:spcPct val="0"/>
            </a:spcBef>
            <a:spcAft>
              <a:spcPct val="35000"/>
            </a:spcAft>
            <a:buNone/>
          </a:pPr>
          <a:r>
            <a:rPr lang="es-ES" sz="1200" kern="1200" dirty="0"/>
            <a:t>2. Investigar y definir que son los algoritmos evolutivos y redes neuronales convolucionales. </a:t>
          </a:r>
          <a:endParaRPr lang="en-US" sz="1200" kern="1200" dirty="0"/>
        </a:p>
      </dsp:txBody>
      <dsp:txXfrm>
        <a:off x="2529740" y="1631"/>
        <a:ext cx="1688686" cy="1013211"/>
      </dsp:txXfrm>
    </dsp:sp>
    <dsp:sp modelId="{27CBA514-2C67-4D8E-B0E5-8D8E8E3855FF}">
      <dsp:nvSpPr>
        <dsp:cNvPr id="0" name=""/>
        <dsp:cNvSpPr/>
      </dsp:nvSpPr>
      <dsp:spPr>
        <a:xfrm>
          <a:off x="1296999" y="1013043"/>
          <a:ext cx="4154167" cy="357797"/>
        </a:xfrm>
        <a:custGeom>
          <a:avLst/>
          <a:gdLst/>
          <a:ahLst/>
          <a:cxnLst/>
          <a:rect l="0" t="0" r="0" b="0"/>
          <a:pathLst>
            <a:path>
              <a:moveTo>
                <a:pt x="4154167" y="0"/>
              </a:moveTo>
              <a:lnTo>
                <a:pt x="4154167" y="195998"/>
              </a:lnTo>
              <a:lnTo>
                <a:pt x="0" y="195998"/>
              </a:lnTo>
              <a:lnTo>
                <a:pt x="0" y="357797"/>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269776" y="1189998"/>
        <a:ext cx="208614" cy="3887"/>
      </dsp:txXfrm>
    </dsp:sp>
    <dsp:sp modelId="{61AC8DDE-8B3D-41F5-956A-402118722AC4}">
      <dsp:nvSpPr>
        <dsp:cNvPr id="0" name=""/>
        <dsp:cNvSpPr/>
      </dsp:nvSpPr>
      <dsp:spPr>
        <a:xfrm>
          <a:off x="4606824" y="1631"/>
          <a:ext cx="1688686" cy="10132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747" tIns="86858" rIns="82747" bIns="86858" numCol="1" spcCol="1270" anchor="ctr" anchorCtr="0">
          <a:noAutofit/>
        </a:bodyPr>
        <a:lstStyle/>
        <a:p>
          <a:pPr marL="0" lvl="0" indent="0" algn="ctr" defTabSz="533400">
            <a:lnSpc>
              <a:spcPct val="90000"/>
            </a:lnSpc>
            <a:spcBef>
              <a:spcPct val="0"/>
            </a:spcBef>
            <a:spcAft>
              <a:spcPct val="35000"/>
            </a:spcAft>
            <a:buNone/>
          </a:pPr>
          <a:r>
            <a:rPr lang="es-ES" sz="1200" kern="1200" dirty="0"/>
            <a:t>3. Desarrollar una arquitectura de redes neuronales, que permita generar un modelo en base a un vector. </a:t>
          </a:r>
          <a:endParaRPr lang="en-US" sz="1200" kern="1200" dirty="0"/>
        </a:p>
      </dsp:txBody>
      <dsp:txXfrm>
        <a:off x="4606824" y="1631"/>
        <a:ext cx="1688686" cy="1013211"/>
      </dsp:txXfrm>
    </dsp:sp>
    <dsp:sp modelId="{C87BDC59-6808-4285-B200-D9EA88370D00}">
      <dsp:nvSpPr>
        <dsp:cNvPr id="0" name=""/>
        <dsp:cNvSpPr/>
      </dsp:nvSpPr>
      <dsp:spPr>
        <a:xfrm>
          <a:off x="2139542" y="1864127"/>
          <a:ext cx="357797" cy="91440"/>
        </a:xfrm>
        <a:custGeom>
          <a:avLst/>
          <a:gdLst/>
          <a:ahLst/>
          <a:cxnLst/>
          <a:rect l="0" t="0" r="0" b="0"/>
          <a:pathLst>
            <a:path>
              <a:moveTo>
                <a:pt x="0" y="45720"/>
              </a:moveTo>
              <a:lnTo>
                <a:pt x="357797"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08731" y="1907903"/>
        <a:ext cx="19419" cy="3887"/>
      </dsp:txXfrm>
    </dsp:sp>
    <dsp:sp modelId="{068E38A6-96E1-4A4A-9C3C-3CE86355D4AC}">
      <dsp:nvSpPr>
        <dsp:cNvPr id="0" name=""/>
        <dsp:cNvSpPr/>
      </dsp:nvSpPr>
      <dsp:spPr>
        <a:xfrm>
          <a:off x="452656" y="1403241"/>
          <a:ext cx="1688686" cy="101321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747" tIns="86858" rIns="82747" bIns="86858" numCol="1" spcCol="1270" anchor="ctr" anchorCtr="0">
          <a:noAutofit/>
        </a:bodyPr>
        <a:lstStyle/>
        <a:p>
          <a:pPr marL="0" lvl="0" indent="0" algn="ctr" defTabSz="533400">
            <a:lnSpc>
              <a:spcPct val="90000"/>
            </a:lnSpc>
            <a:spcBef>
              <a:spcPct val="0"/>
            </a:spcBef>
            <a:spcAft>
              <a:spcPct val="35000"/>
            </a:spcAft>
            <a:buNone/>
          </a:pPr>
          <a:r>
            <a:rPr lang="es-ES" sz="1200" kern="1200"/>
            <a:t>4. Desarrollar un algoritmo evolutivo que permita ir cruzando y mutando las diferentes arquitecturas. </a:t>
          </a:r>
          <a:endParaRPr lang="en-US" sz="1200" kern="1200"/>
        </a:p>
      </dsp:txBody>
      <dsp:txXfrm>
        <a:off x="452656" y="1403241"/>
        <a:ext cx="1688686" cy="1013211"/>
      </dsp:txXfrm>
    </dsp:sp>
    <dsp:sp modelId="{083B7564-FF8C-47D8-A510-DA54F4257ED9}">
      <dsp:nvSpPr>
        <dsp:cNvPr id="0" name=""/>
        <dsp:cNvSpPr/>
      </dsp:nvSpPr>
      <dsp:spPr>
        <a:xfrm>
          <a:off x="4216626" y="1864127"/>
          <a:ext cx="357797" cy="91440"/>
        </a:xfrm>
        <a:custGeom>
          <a:avLst/>
          <a:gdLst/>
          <a:ahLst/>
          <a:cxnLst/>
          <a:rect l="0" t="0" r="0" b="0"/>
          <a:pathLst>
            <a:path>
              <a:moveTo>
                <a:pt x="0" y="45720"/>
              </a:moveTo>
              <a:lnTo>
                <a:pt x="357797" y="45720"/>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85815" y="1907903"/>
        <a:ext cx="19419" cy="3887"/>
      </dsp:txXfrm>
    </dsp:sp>
    <dsp:sp modelId="{BDAABC61-626D-4AEA-AB31-F34BB4A13BC7}">
      <dsp:nvSpPr>
        <dsp:cNvPr id="0" name=""/>
        <dsp:cNvSpPr/>
      </dsp:nvSpPr>
      <dsp:spPr>
        <a:xfrm>
          <a:off x="2529740" y="1403241"/>
          <a:ext cx="1688686" cy="101321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747" tIns="86858" rIns="82747" bIns="86858" numCol="1" spcCol="1270" anchor="ctr" anchorCtr="0">
          <a:noAutofit/>
        </a:bodyPr>
        <a:lstStyle/>
        <a:p>
          <a:pPr marL="0" lvl="0" indent="0" algn="ctr" defTabSz="533400">
            <a:lnSpc>
              <a:spcPct val="90000"/>
            </a:lnSpc>
            <a:spcBef>
              <a:spcPct val="0"/>
            </a:spcBef>
            <a:spcAft>
              <a:spcPct val="35000"/>
            </a:spcAft>
            <a:buNone/>
          </a:pPr>
          <a:r>
            <a:rPr lang="es-ES" sz="1200" kern="1200"/>
            <a:t>5. Desarrollar una interfaz en REACT. </a:t>
          </a:r>
          <a:endParaRPr lang="en-US" sz="1200" kern="1200"/>
        </a:p>
      </dsp:txBody>
      <dsp:txXfrm>
        <a:off x="2529740" y="1403241"/>
        <a:ext cx="1688686" cy="1013211"/>
      </dsp:txXfrm>
    </dsp:sp>
    <dsp:sp modelId="{CC14C9E8-5DAE-4F2E-8433-DF994EC14D87}">
      <dsp:nvSpPr>
        <dsp:cNvPr id="0" name=""/>
        <dsp:cNvSpPr/>
      </dsp:nvSpPr>
      <dsp:spPr>
        <a:xfrm>
          <a:off x="4606824" y="1403241"/>
          <a:ext cx="1688686" cy="101321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747" tIns="86858" rIns="82747" bIns="86858" numCol="1" spcCol="1270" anchor="ctr" anchorCtr="0">
          <a:noAutofit/>
        </a:bodyPr>
        <a:lstStyle/>
        <a:p>
          <a:pPr marL="0" lvl="0" indent="0" algn="ctr" defTabSz="533400">
            <a:lnSpc>
              <a:spcPct val="90000"/>
            </a:lnSpc>
            <a:spcBef>
              <a:spcPct val="0"/>
            </a:spcBef>
            <a:spcAft>
              <a:spcPct val="35000"/>
            </a:spcAft>
            <a:buNone/>
          </a:pPr>
          <a:r>
            <a:rPr lang="es-ES" sz="1200" kern="1200" dirty="0"/>
            <a:t>6. Desarrollar una arquitectura REST-API para combinar el backend con el frontend.</a:t>
          </a:r>
          <a:endParaRPr lang="en-US" sz="1200" kern="1200" dirty="0"/>
        </a:p>
      </dsp:txBody>
      <dsp:txXfrm>
        <a:off x="4606824" y="1403241"/>
        <a:ext cx="1688686" cy="101321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D1F641-4ED8-C249-B51D-3506DE72BBFE}">
      <dsp:nvSpPr>
        <dsp:cNvPr id="0" name=""/>
        <dsp:cNvSpPr/>
      </dsp:nvSpPr>
      <dsp:spPr>
        <a:xfrm>
          <a:off x="0" y="0"/>
          <a:ext cx="8930487" cy="1360627"/>
        </a:xfrm>
        <a:prstGeom prst="roundRect">
          <a:avLst>
            <a:gd name="adj" fmla="val 10000"/>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err="1"/>
            <a:t>Actualmente</a:t>
          </a:r>
          <a:r>
            <a:rPr lang="en-US" sz="2500" kern="1200" dirty="0"/>
            <a:t> la </a:t>
          </a:r>
          <a:r>
            <a:rPr lang="en-US" sz="2500" kern="1200" dirty="0" err="1"/>
            <a:t>enorme</a:t>
          </a:r>
          <a:r>
            <a:rPr lang="en-US" sz="2500" kern="1200" dirty="0"/>
            <a:t> </a:t>
          </a:r>
          <a:r>
            <a:rPr lang="en-US" sz="2500" kern="1200" dirty="0" err="1"/>
            <a:t>mayoría</a:t>
          </a:r>
          <a:r>
            <a:rPr lang="en-US" sz="2500" kern="1200" dirty="0"/>
            <a:t> de </a:t>
          </a:r>
          <a:r>
            <a:rPr lang="en-US" sz="2500" kern="1200" dirty="0" err="1"/>
            <a:t>proyectos</a:t>
          </a:r>
          <a:r>
            <a:rPr lang="en-US" sz="2500" kern="1200" dirty="0"/>
            <a:t> de </a:t>
          </a:r>
          <a:r>
            <a:rPr lang="en-US" sz="2500" kern="1200" dirty="0" err="1"/>
            <a:t>crear</a:t>
          </a:r>
          <a:r>
            <a:rPr lang="en-US" sz="2500" kern="1200" dirty="0"/>
            <a:t> redes </a:t>
          </a:r>
          <a:r>
            <a:rPr lang="en-US" sz="2500" kern="1200" dirty="0" err="1"/>
            <a:t>neuronales</a:t>
          </a:r>
          <a:r>
            <a:rPr lang="en-US" sz="2500" kern="1200" dirty="0"/>
            <a:t> </a:t>
          </a:r>
          <a:r>
            <a:rPr lang="en-US" sz="2500" kern="1200" dirty="0" err="1"/>
            <a:t>requiren</a:t>
          </a:r>
          <a:r>
            <a:rPr lang="en-US" sz="2500" kern="1200" dirty="0"/>
            <a:t> de </a:t>
          </a:r>
          <a:r>
            <a:rPr lang="en-US" sz="2500" kern="1200" dirty="0" err="1"/>
            <a:t>una</a:t>
          </a:r>
          <a:r>
            <a:rPr lang="en-US" sz="2500" kern="1200" dirty="0"/>
            <a:t> </a:t>
          </a:r>
          <a:r>
            <a:rPr lang="en-US" sz="2500" kern="1200" dirty="0" err="1"/>
            <a:t>fase</a:t>
          </a:r>
          <a:r>
            <a:rPr lang="en-US" sz="2500" kern="1200" dirty="0"/>
            <a:t> de </a:t>
          </a:r>
          <a:r>
            <a:rPr lang="en-US" sz="2500" kern="1200" dirty="0" err="1"/>
            <a:t>probar</a:t>
          </a:r>
          <a:r>
            <a:rPr lang="en-US" sz="2500" kern="1200" dirty="0"/>
            <a:t> y </a:t>
          </a:r>
          <a:r>
            <a:rPr lang="en-US" sz="2500" kern="1200" dirty="0" err="1"/>
            <a:t>mejorar</a:t>
          </a:r>
          <a:r>
            <a:rPr lang="en-US" sz="2500" kern="1200" dirty="0"/>
            <a:t> la </a:t>
          </a:r>
          <a:r>
            <a:rPr lang="en-US" sz="2500" kern="1200" dirty="0" err="1"/>
            <a:t>arquitectura</a:t>
          </a:r>
          <a:r>
            <a:rPr lang="en-US" sz="2500" kern="1200" dirty="0"/>
            <a:t> de la red</a:t>
          </a:r>
        </a:p>
      </dsp:txBody>
      <dsp:txXfrm>
        <a:off x="39851" y="39851"/>
        <a:ext cx="7462265" cy="1280925"/>
      </dsp:txXfrm>
    </dsp:sp>
    <dsp:sp modelId="{A3A9B74D-DBB6-ED44-A3B7-635F6467F983}">
      <dsp:nvSpPr>
        <dsp:cNvPr id="0" name=""/>
        <dsp:cNvSpPr/>
      </dsp:nvSpPr>
      <dsp:spPr>
        <a:xfrm>
          <a:off x="787984" y="1587398"/>
          <a:ext cx="8930487" cy="1360627"/>
        </a:xfrm>
        <a:prstGeom prst="roundRect">
          <a:avLst>
            <a:gd name="adj" fmla="val 10000"/>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Con </a:t>
          </a:r>
          <a:r>
            <a:rPr lang="en-US" sz="2500" kern="1200" dirty="0" err="1"/>
            <a:t>el</a:t>
          </a:r>
          <a:r>
            <a:rPr lang="en-US" sz="2500" kern="1200" dirty="0"/>
            <a:t> fin de </a:t>
          </a:r>
          <a:r>
            <a:rPr lang="en-US" sz="2500" kern="1200" dirty="0" err="1"/>
            <a:t>de</a:t>
          </a:r>
          <a:r>
            <a:rPr lang="en-US" sz="2500" kern="1200" dirty="0"/>
            <a:t> </a:t>
          </a:r>
          <a:r>
            <a:rPr lang="en-US" sz="2500" kern="1200" dirty="0" err="1"/>
            <a:t>evitar</a:t>
          </a:r>
          <a:r>
            <a:rPr lang="en-US" sz="2500" kern="1200" dirty="0"/>
            <a:t> </a:t>
          </a:r>
          <a:r>
            <a:rPr lang="en-US" sz="2500" kern="1200" dirty="0" err="1"/>
            <a:t>esta</a:t>
          </a:r>
          <a:r>
            <a:rPr lang="en-US" sz="2500" kern="1200" dirty="0"/>
            <a:t> </a:t>
          </a:r>
          <a:r>
            <a:rPr lang="en-US" sz="2500" kern="1200" dirty="0" err="1"/>
            <a:t>tediosa</a:t>
          </a:r>
          <a:r>
            <a:rPr lang="en-US" sz="2500" kern="1200" dirty="0"/>
            <a:t> </a:t>
          </a:r>
          <a:r>
            <a:rPr lang="en-US" sz="2500" kern="1200" dirty="0" err="1"/>
            <a:t>fase</a:t>
          </a:r>
          <a:r>
            <a:rPr lang="en-US" sz="2500" kern="1200" dirty="0"/>
            <a:t>, se </a:t>
          </a:r>
          <a:r>
            <a:rPr lang="en-US" sz="2500" kern="1200" dirty="0" err="1"/>
            <a:t>empieza</a:t>
          </a:r>
          <a:r>
            <a:rPr lang="en-US" sz="2500" kern="1200" dirty="0"/>
            <a:t> a </a:t>
          </a:r>
          <a:r>
            <a:rPr lang="en-US" sz="2500" kern="1200" dirty="0" err="1"/>
            <a:t>automatizar</a:t>
          </a:r>
          <a:r>
            <a:rPr lang="en-US" sz="2500" kern="1200" dirty="0"/>
            <a:t> lo </a:t>
          </a:r>
          <a:r>
            <a:rPr lang="en-US" sz="2500" kern="1200" dirty="0" err="1"/>
            <a:t>máximo</a:t>
          </a:r>
          <a:r>
            <a:rPr lang="en-US" sz="2500" kern="1200" dirty="0"/>
            <a:t> </a:t>
          </a:r>
          <a:r>
            <a:rPr lang="en-US" sz="2500" kern="1200" dirty="0" err="1"/>
            <a:t>posible</a:t>
          </a:r>
          <a:endParaRPr lang="en-US" sz="2500" kern="1200" dirty="0"/>
        </a:p>
      </dsp:txBody>
      <dsp:txXfrm>
        <a:off x="827835" y="1627249"/>
        <a:ext cx="7178393" cy="1280925"/>
      </dsp:txXfrm>
    </dsp:sp>
    <dsp:sp modelId="{A6C398F0-EE87-1943-A3FE-925CD5376E19}">
      <dsp:nvSpPr>
        <dsp:cNvPr id="0" name=""/>
        <dsp:cNvSpPr/>
      </dsp:nvSpPr>
      <dsp:spPr>
        <a:xfrm>
          <a:off x="1575968" y="3174796"/>
          <a:ext cx="8930487" cy="1360627"/>
        </a:xfrm>
        <a:prstGeom prst="roundRect">
          <a:avLst>
            <a:gd name="adj" fmla="val 10000"/>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err="1"/>
            <a:t>Desarrollar</a:t>
          </a:r>
          <a:r>
            <a:rPr lang="en-US" sz="2500" kern="1200" dirty="0"/>
            <a:t> un </a:t>
          </a:r>
          <a:r>
            <a:rPr lang="en-US" sz="2500" kern="1200" dirty="0" err="1"/>
            <a:t>algoritmo</a:t>
          </a:r>
          <a:r>
            <a:rPr lang="en-US" sz="2500" kern="1200" dirty="0"/>
            <a:t> </a:t>
          </a:r>
          <a:r>
            <a:rPr lang="en-US" sz="2500" kern="1200" dirty="0" err="1"/>
            <a:t>evolutivo</a:t>
          </a:r>
          <a:r>
            <a:rPr lang="en-US" sz="2500" kern="1200" dirty="0"/>
            <a:t> que sea </a:t>
          </a:r>
          <a:r>
            <a:rPr lang="en-US" sz="2500" kern="1200" dirty="0" err="1"/>
            <a:t>capaz</a:t>
          </a:r>
          <a:r>
            <a:rPr lang="en-US" sz="2500" kern="1200" dirty="0"/>
            <a:t> de, </a:t>
          </a:r>
          <a:r>
            <a:rPr lang="en-US" sz="2500" kern="1200" dirty="0" err="1"/>
            <a:t>probar</a:t>
          </a:r>
          <a:r>
            <a:rPr lang="en-US" sz="2500" kern="1200" dirty="0"/>
            <a:t> y </a:t>
          </a:r>
          <a:r>
            <a:rPr lang="en-US" sz="2500" kern="1200" dirty="0" err="1"/>
            <a:t>mejorar</a:t>
          </a:r>
          <a:r>
            <a:rPr lang="en-US" sz="2500" kern="1200" dirty="0"/>
            <a:t> las redes </a:t>
          </a:r>
          <a:r>
            <a:rPr lang="en-US" sz="2500" kern="1200" dirty="0" err="1"/>
            <a:t>neuornales</a:t>
          </a:r>
          <a:endParaRPr lang="en-US" sz="2500" kern="1200" dirty="0"/>
        </a:p>
      </dsp:txBody>
      <dsp:txXfrm>
        <a:off x="1615819" y="3214647"/>
        <a:ext cx="7178393" cy="1280925"/>
      </dsp:txXfrm>
    </dsp:sp>
    <dsp:sp modelId="{7CA74510-E162-C845-96CE-3810F243E7AB}">
      <dsp:nvSpPr>
        <dsp:cNvPr id="0" name=""/>
        <dsp:cNvSpPr/>
      </dsp:nvSpPr>
      <dsp:spPr>
        <a:xfrm>
          <a:off x="8046079" y="1031808"/>
          <a:ext cx="884407" cy="884407"/>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8245071" y="1031808"/>
        <a:ext cx="486423" cy="665516"/>
      </dsp:txXfrm>
    </dsp:sp>
    <dsp:sp modelId="{A626241F-8BFB-0341-940F-99AEA6560B84}">
      <dsp:nvSpPr>
        <dsp:cNvPr id="0" name=""/>
        <dsp:cNvSpPr/>
      </dsp:nvSpPr>
      <dsp:spPr>
        <a:xfrm>
          <a:off x="8834064" y="2610136"/>
          <a:ext cx="884407" cy="884407"/>
        </a:xfrm>
        <a:prstGeom prst="downArrow">
          <a:avLst>
            <a:gd name="adj1" fmla="val 55000"/>
            <a:gd name="adj2" fmla="val 45000"/>
          </a:avLst>
        </a:prstGeom>
        <a:solidFill>
          <a:schemeClr val="accent2">
            <a:tint val="40000"/>
            <a:alpha val="90000"/>
            <a:hueOff val="-1593979"/>
            <a:satOff val="1908"/>
            <a:lumOff val="1763"/>
            <a:alphaOff val="0"/>
          </a:schemeClr>
        </a:solidFill>
        <a:ln w="12700" cap="flat" cmpd="sng" algn="ctr">
          <a:solidFill>
            <a:schemeClr val="accent2">
              <a:tint val="40000"/>
              <a:alpha val="90000"/>
              <a:hueOff val="-1593979"/>
              <a:satOff val="1908"/>
              <a:lumOff val="17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9033056" y="2610136"/>
        <a:ext cx="486423" cy="66551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0D97B7-9AB6-46EE-AE86-77B17BB6714B}">
      <dsp:nvSpPr>
        <dsp:cNvPr id="0" name=""/>
        <dsp:cNvSpPr/>
      </dsp:nvSpPr>
      <dsp:spPr>
        <a:xfrm>
          <a:off x="0" y="2039970"/>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Introducción</a:t>
          </a:r>
          <a:endParaRPr lang="en-US" sz="1200" kern="1200" dirty="0"/>
        </a:p>
      </dsp:txBody>
      <dsp:txXfrm>
        <a:off x="0" y="2623810"/>
        <a:ext cx="1216334" cy="875760"/>
      </dsp:txXfrm>
    </dsp:sp>
    <dsp:sp modelId="{7784C80E-DE6E-4396-A1A9-82D8461E86D2}">
      <dsp:nvSpPr>
        <dsp:cNvPr id="0" name=""/>
        <dsp:cNvSpPr/>
      </dsp:nvSpPr>
      <dsp:spPr>
        <a:xfrm>
          <a:off x="0"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01</a:t>
          </a:r>
        </a:p>
      </dsp:txBody>
      <dsp:txXfrm>
        <a:off x="0" y="2040831"/>
        <a:ext cx="1216334" cy="583840"/>
      </dsp:txXfrm>
    </dsp:sp>
    <dsp:sp modelId="{59E949DC-9107-4458-8423-02BF28EE40E5}">
      <dsp:nvSpPr>
        <dsp:cNvPr id="0" name=""/>
        <dsp:cNvSpPr/>
      </dsp:nvSpPr>
      <dsp:spPr>
        <a:xfrm>
          <a:off x="1312753" y="987451"/>
          <a:ext cx="1216334" cy="1459601"/>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Objetivos</a:t>
          </a:r>
          <a:endParaRPr lang="en-US" sz="1200" kern="1200" dirty="0"/>
        </a:p>
      </dsp:txBody>
      <dsp:txXfrm>
        <a:off x="1312753" y="1571291"/>
        <a:ext cx="1216334" cy="875760"/>
      </dsp:txXfrm>
    </dsp:sp>
    <dsp:sp modelId="{2F933B22-DF7A-450F-BA26-2066A54A2E3C}">
      <dsp:nvSpPr>
        <dsp:cNvPr id="0" name=""/>
        <dsp:cNvSpPr/>
      </dsp:nvSpPr>
      <dsp:spPr>
        <a:xfrm>
          <a:off x="1313641"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02</a:t>
          </a:r>
        </a:p>
      </dsp:txBody>
      <dsp:txXfrm>
        <a:off x="1313641" y="2040831"/>
        <a:ext cx="1216334" cy="583840"/>
      </dsp:txXfrm>
    </dsp:sp>
    <dsp:sp modelId="{3BB9E0C3-8619-42FE-B022-44FA56053904}">
      <dsp:nvSpPr>
        <dsp:cNvPr id="0" name=""/>
        <dsp:cNvSpPr/>
      </dsp:nvSpPr>
      <dsp:spPr>
        <a:xfrm>
          <a:off x="2627282" y="2040831"/>
          <a:ext cx="1216334" cy="1459601"/>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Teórico</a:t>
          </a:r>
          <a:endParaRPr lang="en-US" sz="1200" kern="1200" dirty="0"/>
        </a:p>
      </dsp:txBody>
      <dsp:txXfrm>
        <a:off x="2627282" y="2624671"/>
        <a:ext cx="1216334" cy="875760"/>
      </dsp:txXfrm>
    </dsp:sp>
    <dsp:sp modelId="{96E48A1B-27DE-4E58-A1C8-D26E6A1C8A70}">
      <dsp:nvSpPr>
        <dsp:cNvPr id="0" name=""/>
        <dsp:cNvSpPr/>
      </dsp:nvSpPr>
      <dsp:spPr>
        <a:xfrm>
          <a:off x="2627282"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03</a:t>
          </a:r>
        </a:p>
      </dsp:txBody>
      <dsp:txXfrm>
        <a:off x="2627282" y="2040831"/>
        <a:ext cx="1216334" cy="583840"/>
      </dsp:txXfrm>
    </dsp:sp>
    <dsp:sp modelId="{DAD02E5E-ADF7-4784-82DD-115B60E4DAE5}">
      <dsp:nvSpPr>
        <dsp:cNvPr id="0" name=""/>
        <dsp:cNvSpPr/>
      </dsp:nvSpPr>
      <dsp:spPr>
        <a:xfrm>
          <a:off x="3940924" y="2040831"/>
          <a:ext cx="1216334" cy="1459601"/>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Metodológico</a:t>
          </a:r>
          <a:endParaRPr lang="en-US" sz="1200" kern="1200" dirty="0"/>
        </a:p>
      </dsp:txBody>
      <dsp:txXfrm>
        <a:off x="3940924" y="2624671"/>
        <a:ext cx="1216334" cy="875760"/>
      </dsp:txXfrm>
    </dsp:sp>
    <dsp:sp modelId="{913218F3-D62C-4F1B-A691-1E9CE68116B6}">
      <dsp:nvSpPr>
        <dsp:cNvPr id="0" name=""/>
        <dsp:cNvSpPr/>
      </dsp:nvSpPr>
      <dsp:spPr>
        <a:xfrm>
          <a:off x="3940924"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04</a:t>
          </a:r>
        </a:p>
      </dsp:txBody>
      <dsp:txXfrm>
        <a:off x="3940924" y="2040831"/>
        <a:ext cx="1216334" cy="583840"/>
      </dsp:txXfrm>
    </dsp:sp>
    <dsp:sp modelId="{AA38AE72-A8F9-4110-B663-36F447D9850E}">
      <dsp:nvSpPr>
        <dsp:cNvPr id="0" name=""/>
        <dsp:cNvSpPr/>
      </dsp:nvSpPr>
      <dsp:spPr>
        <a:xfrm>
          <a:off x="5254565" y="2040831"/>
          <a:ext cx="1216334" cy="1459601"/>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Análisis y Resultados</a:t>
          </a:r>
          <a:endParaRPr lang="en-US" sz="1200" kern="1200" dirty="0"/>
        </a:p>
      </dsp:txBody>
      <dsp:txXfrm>
        <a:off x="5254565" y="2624671"/>
        <a:ext cx="1216334" cy="875760"/>
      </dsp:txXfrm>
    </dsp:sp>
    <dsp:sp modelId="{C63CFD0C-D0CF-4800-B2F6-425165A1DAD4}">
      <dsp:nvSpPr>
        <dsp:cNvPr id="0" name=""/>
        <dsp:cNvSpPr/>
      </dsp:nvSpPr>
      <dsp:spPr>
        <a:xfrm>
          <a:off x="5254565"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05</a:t>
          </a:r>
        </a:p>
      </dsp:txBody>
      <dsp:txXfrm>
        <a:off x="5254565" y="2040831"/>
        <a:ext cx="1216334" cy="583840"/>
      </dsp:txXfrm>
    </dsp:sp>
    <dsp:sp modelId="{21209044-5039-47AA-84F1-5F696A8DBE68}">
      <dsp:nvSpPr>
        <dsp:cNvPr id="0" name=""/>
        <dsp:cNvSpPr/>
      </dsp:nvSpPr>
      <dsp:spPr>
        <a:xfrm>
          <a:off x="6568207" y="2040831"/>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n-US" sz="1200" kern="1200" dirty="0" err="1"/>
            <a:t>Conclusiones</a:t>
          </a:r>
          <a:endParaRPr lang="en-US" sz="1200" kern="1200" dirty="0"/>
        </a:p>
      </dsp:txBody>
      <dsp:txXfrm>
        <a:off x="6568207" y="2624671"/>
        <a:ext cx="1216334" cy="875760"/>
      </dsp:txXfrm>
    </dsp:sp>
    <dsp:sp modelId="{09E0C4CA-D620-430E-8D54-666AADB05AB3}">
      <dsp:nvSpPr>
        <dsp:cNvPr id="0" name=""/>
        <dsp:cNvSpPr/>
      </dsp:nvSpPr>
      <dsp:spPr>
        <a:xfrm>
          <a:off x="6568207"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s-ES" sz="1800" kern="1200"/>
            <a:t>06</a:t>
          </a:r>
        </a:p>
      </dsp:txBody>
      <dsp:txXfrm>
        <a:off x="6568207" y="2040831"/>
        <a:ext cx="1216334" cy="5838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16DAA5-86D3-4DD6-A30E-2E258480AB26}">
      <dsp:nvSpPr>
        <dsp:cNvPr id="0" name=""/>
        <dsp:cNvSpPr/>
      </dsp:nvSpPr>
      <dsp:spPr>
        <a:xfrm>
          <a:off x="3040792" y="873711"/>
          <a:ext cx="667342" cy="91440"/>
        </a:xfrm>
        <a:custGeom>
          <a:avLst/>
          <a:gdLst/>
          <a:ahLst/>
          <a:cxnLst/>
          <a:rect l="0" t="0" r="0" b="0"/>
          <a:pathLst>
            <a:path>
              <a:moveTo>
                <a:pt x="0" y="45720"/>
              </a:moveTo>
              <a:lnTo>
                <a:pt x="667342"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7014" y="915941"/>
        <a:ext cx="34897" cy="6979"/>
      </dsp:txXfrm>
    </dsp:sp>
    <dsp:sp modelId="{0040883A-B2C3-4E10-A7B4-1CA8D48CBB1E}">
      <dsp:nvSpPr>
        <dsp:cNvPr id="0" name=""/>
        <dsp:cNvSpPr/>
      </dsp:nvSpPr>
      <dsp:spPr>
        <a:xfrm>
          <a:off x="8061" y="9072"/>
          <a:ext cx="3034531" cy="1820718"/>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844550">
            <a:lnSpc>
              <a:spcPct val="90000"/>
            </a:lnSpc>
            <a:spcBef>
              <a:spcPct val="0"/>
            </a:spcBef>
            <a:spcAft>
              <a:spcPct val="35000"/>
            </a:spcAft>
            <a:buNone/>
          </a:pPr>
          <a:r>
            <a:rPr lang="es-ES" sz="1900" kern="1200" dirty="0"/>
            <a:t>1. Investigar otras posibles soluciones en el mercado. </a:t>
          </a:r>
          <a:endParaRPr lang="en-US" sz="1900" kern="1200" dirty="0"/>
        </a:p>
      </dsp:txBody>
      <dsp:txXfrm>
        <a:off x="8061" y="9072"/>
        <a:ext cx="3034531" cy="1820718"/>
      </dsp:txXfrm>
    </dsp:sp>
    <dsp:sp modelId="{FDDB3C94-C217-4729-AF79-D6FB01FB42D8}">
      <dsp:nvSpPr>
        <dsp:cNvPr id="0" name=""/>
        <dsp:cNvSpPr/>
      </dsp:nvSpPr>
      <dsp:spPr>
        <a:xfrm>
          <a:off x="6773265" y="873711"/>
          <a:ext cx="667342" cy="91440"/>
        </a:xfrm>
        <a:custGeom>
          <a:avLst/>
          <a:gdLst/>
          <a:ahLst/>
          <a:cxnLst/>
          <a:rect l="0" t="0" r="0" b="0"/>
          <a:pathLst>
            <a:path>
              <a:moveTo>
                <a:pt x="0" y="45720"/>
              </a:moveTo>
              <a:lnTo>
                <a:pt x="667342"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9488" y="915941"/>
        <a:ext cx="34897" cy="6979"/>
      </dsp:txXfrm>
    </dsp:sp>
    <dsp:sp modelId="{4B798E02-B447-4D15-8D23-49D2D27B1DB0}">
      <dsp:nvSpPr>
        <dsp:cNvPr id="0" name=""/>
        <dsp:cNvSpPr/>
      </dsp:nvSpPr>
      <dsp:spPr>
        <a:xfrm>
          <a:off x="3740534" y="9072"/>
          <a:ext cx="3034531" cy="1820718"/>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844550">
            <a:lnSpc>
              <a:spcPct val="90000"/>
            </a:lnSpc>
            <a:spcBef>
              <a:spcPct val="0"/>
            </a:spcBef>
            <a:spcAft>
              <a:spcPct val="35000"/>
            </a:spcAft>
            <a:buNone/>
          </a:pPr>
          <a:r>
            <a:rPr lang="es-ES" sz="1900" kern="1200"/>
            <a:t>2. Investigar y definir que son los algoritmos evolutivos y redes neuronales convolucionales. </a:t>
          </a:r>
          <a:endParaRPr lang="en-US" sz="1900" kern="1200"/>
        </a:p>
      </dsp:txBody>
      <dsp:txXfrm>
        <a:off x="3740534" y="9072"/>
        <a:ext cx="3034531" cy="1820718"/>
      </dsp:txXfrm>
    </dsp:sp>
    <dsp:sp modelId="{27CBA514-2C67-4D8E-B0E5-8D8E8E3855FF}">
      <dsp:nvSpPr>
        <dsp:cNvPr id="0" name=""/>
        <dsp:cNvSpPr/>
      </dsp:nvSpPr>
      <dsp:spPr>
        <a:xfrm>
          <a:off x="1525326" y="1827990"/>
          <a:ext cx="7464946" cy="667342"/>
        </a:xfrm>
        <a:custGeom>
          <a:avLst/>
          <a:gdLst/>
          <a:ahLst/>
          <a:cxnLst/>
          <a:rect l="0" t="0" r="0" b="0"/>
          <a:pathLst>
            <a:path>
              <a:moveTo>
                <a:pt x="7464946" y="0"/>
              </a:moveTo>
              <a:lnTo>
                <a:pt x="7464946" y="350771"/>
              </a:lnTo>
              <a:lnTo>
                <a:pt x="0" y="350771"/>
              </a:lnTo>
              <a:lnTo>
                <a:pt x="0" y="667342"/>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70362" y="2158172"/>
        <a:ext cx="374875" cy="6979"/>
      </dsp:txXfrm>
    </dsp:sp>
    <dsp:sp modelId="{61AC8DDE-8B3D-41F5-956A-402118722AC4}">
      <dsp:nvSpPr>
        <dsp:cNvPr id="0" name=""/>
        <dsp:cNvSpPr/>
      </dsp:nvSpPr>
      <dsp:spPr>
        <a:xfrm>
          <a:off x="7473007" y="9072"/>
          <a:ext cx="3034531" cy="1820718"/>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844550">
            <a:lnSpc>
              <a:spcPct val="90000"/>
            </a:lnSpc>
            <a:spcBef>
              <a:spcPct val="0"/>
            </a:spcBef>
            <a:spcAft>
              <a:spcPct val="35000"/>
            </a:spcAft>
            <a:buNone/>
          </a:pPr>
          <a:r>
            <a:rPr lang="es-ES" sz="1900" kern="1200"/>
            <a:t>3. Desarrollar una arquitectura de redes neuronales, que permita generar un modelo en base a un vector. </a:t>
          </a:r>
          <a:endParaRPr lang="en-US" sz="1900" kern="1200"/>
        </a:p>
      </dsp:txBody>
      <dsp:txXfrm>
        <a:off x="7473007" y="9072"/>
        <a:ext cx="3034531" cy="1820718"/>
      </dsp:txXfrm>
    </dsp:sp>
    <dsp:sp modelId="{C87BDC59-6808-4285-B200-D9EA88370D00}">
      <dsp:nvSpPr>
        <dsp:cNvPr id="0" name=""/>
        <dsp:cNvSpPr/>
      </dsp:nvSpPr>
      <dsp:spPr>
        <a:xfrm>
          <a:off x="3040792" y="3392372"/>
          <a:ext cx="667342" cy="91440"/>
        </a:xfrm>
        <a:custGeom>
          <a:avLst/>
          <a:gdLst/>
          <a:ahLst/>
          <a:cxnLst/>
          <a:rect l="0" t="0" r="0" b="0"/>
          <a:pathLst>
            <a:path>
              <a:moveTo>
                <a:pt x="0" y="45720"/>
              </a:moveTo>
              <a:lnTo>
                <a:pt x="667342"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7014" y="3434602"/>
        <a:ext cx="34897" cy="6979"/>
      </dsp:txXfrm>
    </dsp:sp>
    <dsp:sp modelId="{068E38A6-96E1-4A4A-9C3C-3CE86355D4AC}">
      <dsp:nvSpPr>
        <dsp:cNvPr id="0" name=""/>
        <dsp:cNvSpPr/>
      </dsp:nvSpPr>
      <dsp:spPr>
        <a:xfrm>
          <a:off x="8061" y="2527733"/>
          <a:ext cx="3034531" cy="1820718"/>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844550">
            <a:lnSpc>
              <a:spcPct val="90000"/>
            </a:lnSpc>
            <a:spcBef>
              <a:spcPct val="0"/>
            </a:spcBef>
            <a:spcAft>
              <a:spcPct val="35000"/>
            </a:spcAft>
            <a:buNone/>
          </a:pPr>
          <a:r>
            <a:rPr lang="es-ES" sz="1900" kern="1200"/>
            <a:t>4. Desarrollar un algoritmo evolutivo que permita ir cruzando y mutando las diferentes arquitecturas. </a:t>
          </a:r>
          <a:endParaRPr lang="en-US" sz="1900" kern="1200"/>
        </a:p>
      </dsp:txBody>
      <dsp:txXfrm>
        <a:off x="8061" y="2527733"/>
        <a:ext cx="3034531" cy="1820718"/>
      </dsp:txXfrm>
    </dsp:sp>
    <dsp:sp modelId="{083B7564-FF8C-47D8-A510-DA54F4257ED9}">
      <dsp:nvSpPr>
        <dsp:cNvPr id="0" name=""/>
        <dsp:cNvSpPr/>
      </dsp:nvSpPr>
      <dsp:spPr>
        <a:xfrm>
          <a:off x="6773265" y="3392372"/>
          <a:ext cx="667342" cy="91440"/>
        </a:xfrm>
        <a:custGeom>
          <a:avLst/>
          <a:gdLst/>
          <a:ahLst/>
          <a:cxnLst/>
          <a:rect l="0" t="0" r="0" b="0"/>
          <a:pathLst>
            <a:path>
              <a:moveTo>
                <a:pt x="0" y="45720"/>
              </a:moveTo>
              <a:lnTo>
                <a:pt x="667342" y="45720"/>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9488" y="3434602"/>
        <a:ext cx="34897" cy="6979"/>
      </dsp:txXfrm>
    </dsp:sp>
    <dsp:sp modelId="{BDAABC61-626D-4AEA-AB31-F34BB4A13BC7}">
      <dsp:nvSpPr>
        <dsp:cNvPr id="0" name=""/>
        <dsp:cNvSpPr/>
      </dsp:nvSpPr>
      <dsp:spPr>
        <a:xfrm>
          <a:off x="3740534" y="2527733"/>
          <a:ext cx="3034531" cy="1820718"/>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844550">
            <a:lnSpc>
              <a:spcPct val="90000"/>
            </a:lnSpc>
            <a:spcBef>
              <a:spcPct val="0"/>
            </a:spcBef>
            <a:spcAft>
              <a:spcPct val="35000"/>
            </a:spcAft>
            <a:buNone/>
          </a:pPr>
          <a:r>
            <a:rPr lang="es-ES" sz="1900" kern="1200"/>
            <a:t>5. Desarrollar una interfaz en REACT. </a:t>
          </a:r>
          <a:endParaRPr lang="en-US" sz="1900" kern="1200"/>
        </a:p>
      </dsp:txBody>
      <dsp:txXfrm>
        <a:off x="3740534" y="2527733"/>
        <a:ext cx="3034531" cy="1820718"/>
      </dsp:txXfrm>
    </dsp:sp>
    <dsp:sp modelId="{CC14C9E8-5DAE-4F2E-8433-DF994EC14D87}">
      <dsp:nvSpPr>
        <dsp:cNvPr id="0" name=""/>
        <dsp:cNvSpPr/>
      </dsp:nvSpPr>
      <dsp:spPr>
        <a:xfrm>
          <a:off x="7473007" y="2527733"/>
          <a:ext cx="3034531" cy="1820718"/>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844550">
            <a:lnSpc>
              <a:spcPct val="90000"/>
            </a:lnSpc>
            <a:spcBef>
              <a:spcPct val="0"/>
            </a:spcBef>
            <a:spcAft>
              <a:spcPct val="35000"/>
            </a:spcAft>
            <a:buNone/>
          </a:pPr>
          <a:r>
            <a:rPr lang="es-ES" sz="1900" kern="1200"/>
            <a:t>6. Desarrollar una arquitectura REST-API para combinar el backend con el frontend.</a:t>
          </a:r>
          <a:endParaRPr lang="en-US" sz="1900" kern="1200"/>
        </a:p>
      </dsp:txBody>
      <dsp:txXfrm>
        <a:off x="7473007" y="2527733"/>
        <a:ext cx="3034531" cy="182071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0D97B7-9AB6-46EE-AE86-77B17BB6714B}">
      <dsp:nvSpPr>
        <dsp:cNvPr id="0" name=""/>
        <dsp:cNvSpPr/>
      </dsp:nvSpPr>
      <dsp:spPr>
        <a:xfrm>
          <a:off x="0" y="2020455"/>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Introducción</a:t>
          </a:r>
          <a:endParaRPr lang="en-US" sz="1200" kern="1200" dirty="0"/>
        </a:p>
      </dsp:txBody>
      <dsp:txXfrm>
        <a:off x="0" y="2604295"/>
        <a:ext cx="1216334" cy="875760"/>
      </dsp:txXfrm>
    </dsp:sp>
    <dsp:sp modelId="{7784C80E-DE6E-4396-A1A9-82D8461E86D2}">
      <dsp:nvSpPr>
        <dsp:cNvPr id="0" name=""/>
        <dsp:cNvSpPr/>
      </dsp:nvSpPr>
      <dsp:spPr>
        <a:xfrm>
          <a:off x="0"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01</a:t>
          </a:r>
        </a:p>
      </dsp:txBody>
      <dsp:txXfrm>
        <a:off x="0" y="2040831"/>
        <a:ext cx="1216334" cy="583840"/>
      </dsp:txXfrm>
    </dsp:sp>
    <dsp:sp modelId="{59E949DC-9107-4458-8423-02BF28EE40E5}">
      <dsp:nvSpPr>
        <dsp:cNvPr id="0" name=""/>
        <dsp:cNvSpPr/>
      </dsp:nvSpPr>
      <dsp:spPr>
        <a:xfrm>
          <a:off x="1313641" y="2040831"/>
          <a:ext cx="1216334" cy="1459601"/>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Objetivos</a:t>
          </a:r>
          <a:endParaRPr lang="en-US" sz="1200" kern="1200" dirty="0"/>
        </a:p>
      </dsp:txBody>
      <dsp:txXfrm>
        <a:off x="1313641" y="2624671"/>
        <a:ext cx="1216334" cy="875760"/>
      </dsp:txXfrm>
    </dsp:sp>
    <dsp:sp modelId="{2F933B22-DF7A-450F-BA26-2066A54A2E3C}">
      <dsp:nvSpPr>
        <dsp:cNvPr id="0" name=""/>
        <dsp:cNvSpPr/>
      </dsp:nvSpPr>
      <dsp:spPr>
        <a:xfrm>
          <a:off x="1313641"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02</a:t>
          </a:r>
        </a:p>
      </dsp:txBody>
      <dsp:txXfrm>
        <a:off x="1313641" y="2040831"/>
        <a:ext cx="1216334" cy="583840"/>
      </dsp:txXfrm>
    </dsp:sp>
    <dsp:sp modelId="{3BB9E0C3-8619-42FE-B022-44FA56053904}">
      <dsp:nvSpPr>
        <dsp:cNvPr id="0" name=""/>
        <dsp:cNvSpPr/>
      </dsp:nvSpPr>
      <dsp:spPr>
        <a:xfrm>
          <a:off x="2627282" y="1101198"/>
          <a:ext cx="1216334" cy="1459601"/>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Teórico</a:t>
          </a:r>
          <a:endParaRPr lang="en-US" sz="1200" kern="1200" dirty="0"/>
        </a:p>
      </dsp:txBody>
      <dsp:txXfrm>
        <a:off x="2627282" y="1685038"/>
        <a:ext cx="1216334" cy="875760"/>
      </dsp:txXfrm>
    </dsp:sp>
    <dsp:sp modelId="{96E48A1B-27DE-4E58-A1C8-D26E6A1C8A70}">
      <dsp:nvSpPr>
        <dsp:cNvPr id="0" name=""/>
        <dsp:cNvSpPr/>
      </dsp:nvSpPr>
      <dsp:spPr>
        <a:xfrm>
          <a:off x="2627282"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dirty="0"/>
            <a:t>03</a:t>
          </a:r>
        </a:p>
      </dsp:txBody>
      <dsp:txXfrm>
        <a:off x="2627282" y="2040831"/>
        <a:ext cx="1216334" cy="583840"/>
      </dsp:txXfrm>
    </dsp:sp>
    <dsp:sp modelId="{DAD02E5E-ADF7-4784-82DD-115B60E4DAE5}">
      <dsp:nvSpPr>
        <dsp:cNvPr id="0" name=""/>
        <dsp:cNvSpPr/>
      </dsp:nvSpPr>
      <dsp:spPr>
        <a:xfrm>
          <a:off x="3940924" y="2040831"/>
          <a:ext cx="1216334" cy="1459601"/>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Marco Metodológico</a:t>
          </a:r>
          <a:endParaRPr lang="en-US" sz="1200" kern="1200" dirty="0"/>
        </a:p>
      </dsp:txBody>
      <dsp:txXfrm>
        <a:off x="3940924" y="2624671"/>
        <a:ext cx="1216334" cy="875760"/>
      </dsp:txXfrm>
    </dsp:sp>
    <dsp:sp modelId="{913218F3-D62C-4F1B-A691-1E9CE68116B6}">
      <dsp:nvSpPr>
        <dsp:cNvPr id="0" name=""/>
        <dsp:cNvSpPr/>
      </dsp:nvSpPr>
      <dsp:spPr>
        <a:xfrm>
          <a:off x="3940924"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04</a:t>
          </a:r>
        </a:p>
      </dsp:txBody>
      <dsp:txXfrm>
        <a:off x="3940924" y="2040831"/>
        <a:ext cx="1216334" cy="583840"/>
      </dsp:txXfrm>
    </dsp:sp>
    <dsp:sp modelId="{AA38AE72-A8F9-4110-B663-36F447D9850E}">
      <dsp:nvSpPr>
        <dsp:cNvPr id="0" name=""/>
        <dsp:cNvSpPr/>
      </dsp:nvSpPr>
      <dsp:spPr>
        <a:xfrm>
          <a:off x="5254565" y="2040831"/>
          <a:ext cx="1216334" cy="1459601"/>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s-ES" sz="1200" kern="1200" dirty="0"/>
            <a:t>Análisis y Resultados</a:t>
          </a:r>
          <a:endParaRPr lang="en-US" sz="1200" kern="1200" dirty="0"/>
        </a:p>
      </dsp:txBody>
      <dsp:txXfrm>
        <a:off x="5254565" y="2624671"/>
        <a:ext cx="1216334" cy="875760"/>
      </dsp:txXfrm>
    </dsp:sp>
    <dsp:sp modelId="{C63CFD0C-D0CF-4800-B2F6-425165A1DAD4}">
      <dsp:nvSpPr>
        <dsp:cNvPr id="0" name=""/>
        <dsp:cNvSpPr/>
      </dsp:nvSpPr>
      <dsp:spPr>
        <a:xfrm>
          <a:off x="5254565"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n-US" sz="1800" kern="1200"/>
            <a:t>05</a:t>
          </a:r>
        </a:p>
      </dsp:txBody>
      <dsp:txXfrm>
        <a:off x="5254565" y="2040831"/>
        <a:ext cx="1216334" cy="583840"/>
      </dsp:txXfrm>
    </dsp:sp>
    <dsp:sp modelId="{21209044-5039-47AA-84F1-5F696A8DBE68}">
      <dsp:nvSpPr>
        <dsp:cNvPr id="0" name=""/>
        <dsp:cNvSpPr/>
      </dsp:nvSpPr>
      <dsp:spPr>
        <a:xfrm>
          <a:off x="6568207" y="2040831"/>
          <a:ext cx="1216334" cy="145960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147" tIns="0" rIns="120147" bIns="330200" numCol="1" spcCol="1270" anchor="t" anchorCtr="0">
          <a:noAutofit/>
        </a:bodyPr>
        <a:lstStyle/>
        <a:p>
          <a:pPr marL="0" lvl="0" indent="0" algn="l" defTabSz="533400">
            <a:lnSpc>
              <a:spcPct val="90000"/>
            </a:lnSpc>
            <a:spcBef>
              <a:spcPct val="0"/>
            </a:spcBef>
            <a:spcAft>
              <a:spcPct val="35000"/>
            </a:spcAft>
            <a:buNone/>
          </a:pPr>
          <a:r>
            <a:rPr lang="en-US" sz="1200" kern="1200" dirty="0" err="1"/>
            <a:t>Conclusiones</a:t>
          </a:r>
          <a:endParaRPr lang="en-US" sz="1200" kern="1200" dirty="0"/>
        </a:p>
      </dsp:txBody>
      <dsp:txXfrm>
        <a:off x="6568207" y="2624671"/>
        <a:ext cx="1216334" cy="875760"/>
      </dsp:txXfrm>
    </dsp:sp>
    <dsp:sp modelId="{09E0C4CA-D620-430E-8D54-666AADB05AB3}">
      <dsp:nvSpPr>
        <dsp:cNvPr id="0" name=""/>
        <dsp:cNvSpPr/>
      </dsp:nvSpPr>
      <dsp:spPr>
        <a:xfrm>
          <a:off x="6568207" y="2040831"/>
          <a:ext cx="1216334" cy="583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20147" tIns="165100" rIns="120147" bIns="165100" numCol="1" spcCol="1270" anchor="ctr" anchorCtr="0">
          <a:noAutofit/>
        </a:bodyPr>
        <a:lstStyle/>
        <a:p>
          <a:pPr marL="0" lvl="0" indent="0" algn="l" defTabSz="800100">
            <a:lnSpc>
              <a:spcPct val="90000"/>
            </a:lnSpc>
            <a:spcBef>
              <a:spcPct val="0"/>
            </a:spcBef>
            <a:spcAft>
              <a:spcPct val="35000"/>
            </a:spcAft>
            <a:buNone/>
          </a:pPr>
          <a:r>
            <a:rPr lang="es-ES" sz="1800" kern="1200"/>
            <a:t>06</a:t>
          </a:r>
        </a:p>
      </dsp:txBody>
      <dsp:txXfrm>
        <a:off x="6568207" y="2040831"/>
        <a:ext cx="1216334" cy="58384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0E3729-9ED9-46E0-ADCB-01867898CFE5}">
      <dsp:nvSpPr>
        <dsp:cNvPr id="0" name=""/>
        <dsp:cNvSpPr/>
      </dsp:nvSpPr>
      <dsp:spPr>
        <a:xfrm>
          <a:off x="674477" y="670211"/>
          <a:ext cx="1887187" cy="1887187"/>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30BDBA-F168-4766-9488-BB6B57131067}">
      <dsp:nvSpPr>
        <dsp:cNvPr id="0" name=""/>
        <dsp:cNvSpPr/>
      </dsp:nvSpPr>
      <dsp:spPr>
        <a:xfrm>
          <a:off x="1076665" y="1072399"/>
          <a:ext cx="1082812" cy="10828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7B9CB75-25C8-4895-A143-9C918112301F}">
      <dsp:nvSpPr>
        <dsp:cNvPr id="0" name=""/>
        <dsp:cNvSpPr/>
      </dsp:nvSpPr>
      <dsp:spPr>
        <a:xfrm>
          <a:off x="71196" y="3145212"/>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defRPr cap="all"/>
          </a:pPr>
          <a:r>
            <a:rPr lang="es-ES" sz="1200" kern="1200"/>
            <a:t>Este tipo de algoritmos busca recrear la evolución de las especies dentro de un algoritmo software</a:t>
          </a:r>
          <a:endParaRPr lang="en-US" sz="1200" kern="1200"/>
        </a:p>
      </dsp:txBody>
      <dsp:txXfrm>
        <a:off x="71196" y="3145212"/>
        <a:ext cx="3093750" cy="720000"/>
      </dsp:txXfrm>
    </dsp:sp>
    <dsp:sp modelId="{19E724A3-CC57-4CB9-BE5F-EFC4083AA97D}">
      <dsp:nvSpPr>
        <dsp:cNvPr id="0" name=""/>
        <dsp:cNvSpPr/>
      </dsp:nvSpPr>
      <dsp:spPr>
        <a:xfrm>
          <a:off x="4309634" y="670211"/>
          <a:ext cx="1887187" cy="1887187"/>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387AF4-C57E-4F01-AA20-7326E8F225E7}">
      <dsp:nvSpPr>
        <dsp:cNvPr id="0" name=""/>
        <dsp:cNvSpPr/>
      </dsp:nvSpPr>
      <dsp:spPr>
        <a:xfrm>
          <a:off x="4711821" y="1072399"/>
          <a:ext cx="1082812" cy="10828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974FA5-F07A-410B-872A-0F497AC614E5}">
      <dsp:nvSpPr>
        <dsp:cNvPr id="0" name=""/>
        <dsp:cNvSpPr/>
      </dsp:nvSpPr>
      <dsp:spPr>
        <a:xfrm>
          <a:off x="3706353" y="3145212"/>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defRPr cap="all"/>
          </a:pPr>
          <a:r>
            <a:rPr lang="es-ES" sz="1200" kern="1200"/>
            <a:t>Darwin describió un mecanismo natural para la evolución</a:t>
          </a:r>
          <a:endParaRPr lang="en-US" sz="1200" kern="1200"/>
        </a:p>
      </dsp:txBody>
      <dsp:txXfrm>
        <a:off x="3706353" y="3145212"/>
        <a:ext cx="3093750" cy="720000"/>
      </dsp:txXfrm>
    </dsp:sp>
    <dsp:sp modelId="{495FAF78-B23C-4391-897B-4774CE7C50D7}">
      <dsp:nvSpPr>
        <dsp:cNvPr id="0" name=""/>
        <dsp:cNvSpPr/>
      </dsp:nvSpPr>
      <dsp:spPr>
        <a:xfrm>
          <a:off x="7944790" y="670211"/>
          <a:ext cx="1887187" cy="1887187"/>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BAD6B9-127B-444B-85D2-86D5ABA63573}">
      <dsp:nvSpPr>
        <dsp:cNvPr id="0" name=""/>
        <dsp:cNvSpPr/>
      </dsp:nvSpPr>
      <dsp:spPr>
        <a:xfrm>
          <a:off x="8346978" y="1072399"/>
          <a:ext cx="1082812" cy="108281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B10052-AEB0-4EE0-9573-9003FC569CF3}">
      <dsp:nvSpPr>
        <dsp:cNvPr id="0" name=""/>
        <dsp:cNvSpPr/>
      </dsp:nvSpPr>
      <dsp:spPr>
        <a:xfrm>
          <a:off x="7341509" y="3145212"/>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defRPr cap="all"/>
          </a:pPr>
          <a:r>
            <a:rPr lang="es-ES" sz="1200" kern="1200"/>
            <a:t>Gregor Mendel desarrollo la teoría de la genética a finales del siglo XIX</a:t>
          </a:r>
          <a:endParaRPr lang="en-US" sz="1200" kern="1200"/>
        </a:p>
      </dsp:txBody>
      <dsp:txXfrm>
        <a:off x="7341509" y="3145212"/>
        <a:ext cx="3093750" cy="720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20DEB4-3160-4970-8478-13B51B60D285}">
      <dsp:nvSpPr>
        <dsp:cNvPr id="0" name=""/>
        <dsp:cNvSpPr/>
      </dsp:nvSpPr>
      <dsp:spPr>
        <a:xfrm>
          <a:off x="1099641" y="670106"/>
          <a:ext cx="1280707" cy="12807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64A99A-A64B-4762-8B5B-220DF620A745}">
      <dsp:nvSpPr>
        <dsp:cNvPr id="0" name=""/>
        <dsp:cNvSpPr/>
      </dsp:nvSpPr>
      <dsp:spPr>
        <a:xfrm>
          <a:off x="316987" y="2304069"/>
          <a:ext cx="284601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s-ES" sz="2300" kern="1200"/>
            <a:t>Ley de Uniformidad</a:t>
          </a:r>
          <a:endParaRPr lang="en-US" sz="2300" kern="1200"/>
        </a:p>
      </dsp:txBody>
      <dsp:txXfrm>
        <a:off x="316987" y="2304069"/>
        <a:ext cx="2846016" cy="720000"/>
      </dsp:txXfrm>
    </dsp:sp>
    <dsp:sp modelId="{A2C64823-0863-4EA1-B323-B21F3AF70DA2}">
      <dsp:nvSpPr>
        <dsp:cNvPr id="0" name=""/>
        <dsp:cNvSpPr/>
      </dsp:nvSpPr>
      <dsp:spPr>
        <a:xfrm>
          <a:off x="4443710" y="670106"/>
          <a:ext cx="1280707" cy="12807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2F5C98-0FCB-4342-814F-BE28487E03EC}">
      <dsp:nvSpPr>
        <dsp:cNvPr id="0" name=""/>
        <dsp:cNvSpPr/>
      </dsp:nvSpPr>
      <dsp:spPr>
        <a:xfrm>
          <a:off x="3661055" y="2304069"/>
          <a:ext cx="284601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s-ES" sz="2300" kern="1200"/>
            <a:t>Ley de Segregación</a:t>
          </a:r>
          <a:endParaRPr lang="en-US" sz="2300" kern="1200"/>
        </a:p>
      </dsp:txBody>
      <dsp:txXfrm>
        <a:off x="3661055" y="2304069"/>
        <a:ext cx="2846016" cy="720000"/>
      </dsp:txXfrm>
    </dsp:sp>
    <dsp:sp modelId="{91842C61-201D-4F14-8CC9-05927240331C}">
      <dsp:nvSpPr>
        <dsp:cNvPr id="0" name=""/>
        <dsp:cNvSpPr/>
      </dsp:nvSpPr>
      <dsp:spPr>
        <a:xfrm>
          <a:off x="7787779" y="670106"/>
          <a:ext cx="1280707" cy="12807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3E10DC-ACE9-4449-917C-5ACE42C33444}">
      <dsp:nvSpPr>
        <dsp:cNvPr id="0" name=""/>
        <dsp:cNvSpPr/>
      </dsp:nvSpPr>
      <dsp:spPr>
        <a:xfrm>
          <a:off x="7005124" y="2304069"/>
          <a:ext cx="284601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s-ES" sz="2300" kern="1200"/>
            <a:t>Ley de transmisión independiente</a:t>
          </a:r>
          <a:endParaRPr lang="en-US" sz="2300" kern="1200"/>
        </a:p>
      </dsp:txBody>
      <dsp:txXfrm>
        <a:off x="7005124" y="2304069"/>
        <a:ext cx="2846016" cy="720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C23831-1D30-4981-9CE0-2E6F92281173}">
      <dsp:nvSpPr>
        <dsp:cNvPr id="0" name=""/>
        <dsp:cNvSpPr/>
      </dsp:nvSpPr>
      <dsp:spPr>
        <a:xfrm>
          <a:off x="421398" y="1398085"/>
          <a:ext cx="688183" cy="6881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DBAD03F-5F43-4FC0-B5D0-9CCD064BB620}">
      <dsp:nvSpPr>
        <dsp:cNvPr id="0" name=""/>
        <dsp:cNvSpPr/>
      </dsp:nvSpPr>
      <dsp:spPr>
        <a:xfrm>
          <a:off x="841" y="2347720"/>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s-ES" sz="1400" kern="1200"/>
            <a:t>Optimización de Redes y Sistemas</a:t>
          </a:r>
          <a:endParaRPr lang="en-US" sz="1400" kern="1200"/>
        </a:p>
      </dsp:txBody>
      <dsp:txXfrm>
        <a:off x="841" y="2347720"/>
        <a:ext cx="1529296" cy="611718"/>
      </dsp:txXfrm>
    </dsp:sp>
    <dsp:sp modelId="{83E4D4F9-04EA-4B0D-B2C4-BBEBFDA83CD4}">
      <dsp:nvSpPr>
        <dsp:cNvPr id="0" name=""/>
        <dsp:cNvSpPr/>
      </dsp:nvSpPr>
      <dsp:spPr>
        <a:xfrm>
          <a:off x="2218322" y="1398085"/>
          <a:ext cx="688183" cy="6881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7B55F9-FD64-4087-BA78-69295FA8B1F4}">
      <dsp:nvSpPr>
        <dsp:cNvPr id="0" name=""/>
        <dsp:cNvSpPr/>
      </dsp:nvSpPr>
      <dsp:spPr>
        <a:xfrm>
          <a:off x="1797765" y="2347720"/>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s-ES" sz="1400" kern="1200"/>
            <a:t>Finanzas</a:t>
          </a:r>
          <a:endParaRPr lang="en-US" sz="1400" kern="1200"/>
        </a:p>
      </dsp:txBody>
      <dsp:txXfrm>
        <a:off x="1797765" y="2347720"/>
        <a:ext cx="1529296" cy="611718"/>
      </dsp:txXfrm>
    </dsp:sp>
    <dsp:sp modelId="{23813D1C-661E-4911-BD68-EDE35BBC0074}">
      <dsp:nvSpPr>
        <dsp:cNvPr id="0" name=""/>
        <dsp:cNvSpPr/>
      </dsp:nvSpPr>
      <dsp:spPr>
        <a:xfrm>
          <a:off x="4015246" y="1398085"/>
          <a:ext cx="688183" cy="68818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0B2D223-0CDB-4392-82F8-FFA14039B000}">
      <dsp:nvSpPr>
        <dsp:cNvPr id="0" name=""/>
        <dsp:cNvSpPr/>
      </dsp:nvSpPr>
      <dsp:spPr>
        <a:xfrm>
          <a:off x="3594689" y="2347720"/>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s-ES" sz="1400" kern="1200"/>
            <a:t>Gestión Automatizada</a:t>
          </a:r>
          <a:endParaRPr lang="en-US" sz="1400" kern="1200"/>
        </a:p>
      </dsp:txBody>
      <dsp:txXfrm>
        <a:off x="3594689" y="2347720"/>
        <a:ext cx="1529296" cy="611718"/>
      </dsp:txXfrm>
    </dsp:sp>
    <dsp:sp modelId="{865744D7-5C08-43E3-B265-69D68A7687EB}">
      <dsp:nvSpPr>
        <dsp:cNvPr id="0" name=""/>
        <dsp:cNvSpPr/>
      </dsp:nvSpPr>
      <dsp:spPr>
        <a:xfrm>
          <a:off x="5812170" y="1398085"/>
          <a:ext cx="688183" cy="68818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CCE8F2-1417-4889-9AAC-0C08083CDF31}">
      <dsp:nvSpPr>
        <dsp:cNvPr id="0" name=""/>
        <dsp:cNvSpPr/>
      </dsp:nvSpPr>
      <dsp:spPr>
        <a:xfrm>
          <a:off x="5391613" y="2347720"/>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s-ES" sz="1400" kern="1200"/>
            <a:t>Inteligencia Artificial</a:t>
          </a:r>
          <a:endParaRPr lang="en-US" sz="1400" kern="1200"/>
        </a:p>
      </dsp:txBody>
      <dsp:txXfrm>
        <a:off x="5391613" y="2347720"/>
        <a:ext cx="1529296" cy="611718"/>
      </dsp:txXfrm>
    </dsp:sp>
    <dsp:sp modelId="{0E986BB0-E82E-4B6E-993D-8B6AD341E027}">
      <dsp:nvSpPr>
        <dsp:cNvPr id="0" name=""/>
        <dsp:cNvSpPr/>
      </dsp:nvSpPr>
      <dsp:spPr>
        <a:xfrm>
          <a:off x="7609093" y="1398085"/>
          <a:ext cx="688183" cy="68818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7C1A2D9-5C30-4B25-912E-4BBBE81555FA}">
      <dsp:nvSpPr>
        <dsp:cNvPr id="0" name=""/>
        <dsp:cNvSpPr/>
      </dsp:nvSpPr>
      <dsp:spPr>
        <a:xfrm>
          <a:off x="7188537" y="2347720"/>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s-ES" sz="1400" kern="1200"/>
            <a:t>Ingeniería y diseño</a:t>
          </a:r>
          <a:endParaRPr lang="en-US" sz="1400" kern="1200"/>
        </a:p>
      </dsp:txBody>
      <dsp:txXfrm>
        <a:off x="7188537" y="2347720"/>
        <a:ext cx="1529296" cy="611718"/>
      </dsp:txXfrm>
    </dsp:sp>
    <dsp:sp modelId="{589D6E9D-CF50-4679-9DC4-78064093C7CA}">
      <dsp:nvSpPr>
        <dsp:cNvPr id="0" name=""/>
        <dsp:cNvSpPr/>
      </dsp:nvSpPr>
      <dsp:spPr>
        <a:xfrm>
          <a:off x="9406017" y="1398085"/>
          <a:ext cx="688183" cy="688183"/>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48B61D-6BBF-4FF5-8139-59C3C7BCA514}">
      <dsp:nvSpPr>
        <dsp:cNvPr id="0" name=""/>
        <dsp:cNvSpPr/>
      </dsp:nvSpPr>
      <dsp:spPr>
        <a:xfrm>
          <a:off x="8985461" y="2347720"/>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s-ES" sz="1400" kern="1200"/>
            <a:t>Medicina</a:t>
          </a:r>
          <a:endParaRPr lang="en-US" sz="1400" kern="1200"/>
        </a:p>
      </dsp:txBody>
      <dsp:txXfrm>
        <a:off x="8985461" y="2347720"/>
        <a:ext cx="1529296" cy="611718"/>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10.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13.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1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1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20.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2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2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5.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7.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1EB9A6FC-BA05-2159-0AEA-199738531EC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793B2B76-9398-20D8-D91D-2968AF94801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4D1790-7A7A-4BB1-90A0-BD309DA5B2E6}" type="datetimeFigureOut">
              <a:rPr lang="es-ES" smtClean="0"/>
              <a:t>14/09/2024</a:t>
            </a:fld>
            <a:endParaRPr lang="es-ES"/>
          </a:p>
        </p:txBody>
      </p:sp>
      <p:sp>
        <p:nvSpPr>
          <p:cNvPr id="4" name="Marcador de pie de página 3">
            <a:extLst>
              <a:ext uri="{FF2B5EF4-FFF2-40B4-BE49-F238E27FC236}">
                <a16:creationId xmlns:a16="http://schemas.microsoft.com/office/drawing/2014/main" id="{063A66E2-CEED-B97E-8ADA-2E746708926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75B9F277-EA97-2E57-8D24-DC8A70A2B3A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F81A9A-E2CA-40C3-9C69-95EB0B09347C}" type="slidenum">
              <a:rPr lang="es-ES" smtClean="0"/>
              <a:t>‹Nº›</a:t>
            </a:fld>
            <a:endParaRPr lang="es-ES"/>
          </a:p>
        </p:txBody>
      </p:sp>
    </p:spTree>
    <p:extLst>
      <p:ext uri="{BB962C8B-B14F-4D97-AF65-F5344CB8AC3E}">
        <p14:creationId xmlns:p14="http://schemas.microsoft.com/office/powerpoint/2010/main" val="1726518054"/>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sv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43.png>
</file>

<file path=ppt/media/image44.png>
</file>

<file path=ppt/media/image45.png>
</file>

<file path=ppt/media/image46.png>
</file>

<file path=ppt/media/image47.svg>
</file>

<file path=ppt/media/image48.png>
</file>

<file path=ppt/media/image49.svg>
</file>

<file path=ppt/media/image5.jpeg>
</file>

<file path=ppt/media/image50.png>
</file>

<file path=ppt/media/image51.svg>
</file>

<file path=ppt/media/image52.png>
</file>

<file path=ppt/media/image53.png>
</file>

<file path=ppt/media/image54.png>
</file>

<file path=ppt/media/image55.svg>
</file>

<file path=ppt/media/image56.png>
</file>

<file path=ppt/media/image57.svg>
</file>

<file path=ppt/media/image58.png>
</file>

<file path=ppt/media/image59.jpeg>
</file>

<file path=ppt/media/image6.png>
</file>

<file path=ppt/media/image60.png>
</file>

<file path=ppt/media/image61.png>
</file>

<file path=ppt/media/image62.jpeg>
</file>

<file path=ppt/media/image63.png>
</file>

<file path=ppt/media/image64.png>
</file>

<file path=ppt/media/image65.jpeg>
</file>

<file path=ppt/media/image66.jpeg>
</file>

<file path=ppt/media/image67.jpe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1139B2-38A2-4C37-9927-A10AFCAB2F0A}" type="datetimeFigureOut">
              <a:rPr lang="es-ES" smtClean="0"/>
              <a:t>14/09/2024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5797F8-6367-4E33-B452-BE886C931BA8}" type="slidenum">
              <a:rPr lang="es-ES" smtClean="0"/>
              <a:t>‹Nº›</a:t>
            </a:fld>
            <a:endParaRPr lang="es-ES"/>
          </a:p>
        </p:txBody>
      </p:sp>
    </p:spTree>
    <p:extLst>
      <p:ext uri="{BB962C8B-B14F-4D97-AF65-F5344CB8AC3E}">
        <p14:creationId xmlns:p14="http://schemas.microsoft.com/office/powerpoint/2010/main" val="6822163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134E5009-1373-4D2A-835E-3FC377766D9D}" type="datetime1">
              <a:rPr lang="en-US" smtClean="0"/>
              <a:t>9/14/2024</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‹Nº›</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3879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2A331D5B-A2BD-4533-9535-F323ECAE7F39}" type="datetime1">
              <a:rPr lang="en-US" smtClean="0"/>
              <a:t>9/14/2024</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2376244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4F5E7284-CCDA-47F5-97C0-10695C6403CF}" type="datetime1">
              <a:rPr lang="en-US" smtClean="0"/>
              <a:t>9/14/2024</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354222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CE58300D-EA84-45BC-911E-7C6982D04632}" type="datetime1">
              <a:rPr lang="en-US" smtClean="0"/>
              <a:t>9/14/2024</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398030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96E36E2D-598F-4C8A-A572-CAC040FA6E27}" type="datetime1">
              <a:rPr lang="en-US" smtClean="0"/>
              <a:t>9/14/2024</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2996632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12F1E0E9-E206-4E65-B153-9900F65EF119}" type="datetime1">
              <a:rPr lang="en-US" smtClean="0"/>
              <a:t>9/14/2024</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1486531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B599E607-B4E2-47D1-B8D1-E79E459A872B}" type="datetime1">
              <a:rPr lang="en-US" smtClean="0"/>
              <a:t>9/14/2024</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942769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B8C0844C-3395-40EC-B9AC-B3DD82D37985}" type="datetime1">
              <a:rPr lang="en-US" smtClean="0"/>
              <a:t>9/14/2024</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2338763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641D95E8-E137-4DEE-A3B7-7E1019E3BFBF}" type="datetime1">
              <a:rPr lang="en-US" smtClean="0"/>
              <a:t>9/14/2024</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2729307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4655F155-4226-41BD-BF65-DE7E66D2F93A}" type="datetime1">
              <a:rPr lang="en-US" smtClean="0"/>
              <a:t>9/14/2024</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1465966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D22EDC7B-A16B-4F00-BC66-5A5E99A55044}" type="datetime1">
              <a:rPr lang="en-US" smtClean="0"/>
              <a:t>9/14/2024</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33134196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E9BE30-8540-48C4-BFE6-973B0F9A03BF}" type="datetime1">
              <a:rPr lang="en-US" smtClean="0"/>
              <a:t>9/14/2024</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‹Nº›</a:t>
            </a:fld>
            <a:endParaRPr lang="en-US"/>
          </a:p>
        </p:txBody>
      </p:sp>
    </p:spTree>
    <p:extLst>
      <p:ext uri="{BB962C8B-B14F-4D97-AF65-F5344CB8AC3E}">
        <p14:creationId xmlns:p14="http://schemas.microsoft.com/office/powerpoint/2010/main" val="352267774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hf hdr="0" ftr="0" dt="0"/>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8.xml.rels><?xml version="1.0" encoding="UTF-8" standalone="yes"?>
<Relationships xmlns="http://schemas.openxmlformats.org/package/2006/relationships"><Relationship Id="rId8" Type="http://schemas.microsoft.com/office/2007/relationships/diagramDrawing" Target="../diagrams/drawing16.xml"/><Relationship Id="rId3" Type="http://schemas.openxmlformats.org/officeDocument/2006/relationships/image" Target="../media/image51.svg"/><Relationship Id="rId7" Type="http://schemas.openxmlformats.org/officeDocument/2006/relationships/diagramColors" Target="../diagrams/colors16.xml"/><Relationship Id="rId2" Type="http://schemas.openxmlformats.org/officeDocument/2006/relationships/image" Target="../media/image50.png"/><Relationship Id="rId1" Type="http://schemas.openxmlformats.org/officeDocument/2006/relationships/slideLayout" Target="../slideLayouts/slideLayout2.xml"/><Relationship Id="rId6" Type="http://schemas.openxmlformats.org/officeDocument/2006/relationships/diagramQuickStyle" Target="../diagrams/quickStyle16.xml"/><Relationship Id="rId5" Type="http://schemas.openxmlformats.org/officeDocument/2006/relationships/diagramLayout" Target="../diagrams/layout16.xml"/><Relationship Id="rId4" Type="http://schemas.openxmlformats.org/officeDocument/2006/relationships/diagramData" Target="../diagrams/data16.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3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image" Target="../media/image59.jpeg"/><Relationship Id="rId1" Type="http://schemas.openxmlformats.org/officeDocument/2006/relationships/slideLayout" Target="../slideLayouts/slideLayout1.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3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diagramColors" Target="../diagrams/colors21.xml"/><Relationship Id="rId3" Type="http://schemas.openxmlformats.org/officeDocument/2006/relationships/slideLayout" Target="../slideLayouts/slideLayout1.xml"/><Relationship Id="rId7" Type="http://schemas.openxmlformats.org/officeDocument/2006/relationships/diagramQuickStyle" Target="../diagrams/quickStyle2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Layout" Target="../diagrams/layout21.xml"/><Relationship Id="rId5" Type="http://schemas.openxmlformats.org/officeDocument/2006/relationships/diagramData" Target="../diagrams/data21.xml"/><Relationship Id="rId4" Type="http://schemas.openxmlformats.org/officeDocument/2006/relationships/image" Target="../media/image63.png"/><Relationship Id="rId9" Type="http://schemas.microsoft.com/office/2007/relationships/diagramDrawing" Target="../diagrams/drawing21.xml"/></Relationships>
</file>

<file path=ppt/slides/_rels/slide39.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diagramLayout" Target="../diagrams/layout22.xml"/><Relationship Id="rId7" Type="http://schemas.openxmlformats.org/officeDocument/2006/relationships/image" Target="../media/image64.png"/><Relationship Id="rId2" Type="http://schemas.openxmlformats.org/officeDocument/2006/relationships/diagramData" Target="../diagrams/data22.xml"/><Relationship Id="rId1" Type="http://schemas.openxmlformats.org/officeDocument/2006/relationships/slideLayout" Target="../slideLayouts/slideLayout2.xml"/><Relationship Id="rId6" Type="http://schemas.microsoft.com/office/2007/relationships/diagramDrawing" Target="../diagrams/drawing22.xml"/><Relationship Id="rId5" Type="http://schemas.openxmlformats.org/officeDocument/2006/relationships/diagramColors" Target="../diagrams/colors22.xml"/><Relationship Id="rId4" Type="http://schemas.openxmlformats.org/officeDocument/2006/relationships/diagramQuickStyle" Target="../diagrams/quickStyle2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0.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Carlosbil/AutoModelizer" TargetMode="External"/><Relationship Id="rId2" Type="http://schemas.openxmlformats.org/officeDocument/2006/relationships/image" Target="../media/image66.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6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4.svg"/><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1B639FF-153A-21EB-714C-14337D656541}"/>
              </a:ext>
            </a:extLst>
          </p:cNvPr>
          <p:cNvPicPr>
            <a:picLocks noChangeAspect="1"/>
          </p:cNvPicPr>
          <p:nvPr/>
        </p:nvPicPr>
        <p:blipFill rotWithShape="1">
          <a:blip r:embed="rId2"/>
          <a:srcRect l="5267" r="19210" b="2"/>
          <a:stretch/>
        </p:blipFill>
        <p:spPr>
          <a:xfrm>
            <a:off x="-2" y="10"/>
            <a:ext cx="8668512" cy="6857990"/>
          </a:xfrm>
          <a:prstGeom prst="rect">
            <a:avLst/>
          </a:prstGeom>
        </p:spPr>
      </p:pic>
      <p:sp>
        <p:nvSpPr>
          <p:cNvPr id="11" name="Rectangle 10">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gs>
              <a:gs pos="30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2571EE1-37DB-C3F7-94A3-BBFEB4982AFE}"/>
              </a:ext>
            </a:extLst>
          </p:cNvPr>
          <p:cNvSpPr>
            <a:spLocks noGrp="1"/>
          </p:cNvSpPr>
          <p:nvPr>
            <p:ph type="ctrTitle"/>
          </p:nvPr>
        </p:nvSpPr>
        <p:spPr>
          <a:xfrm>
            <a:off x="7848600" y="1122363"/>
            <a:ext cx="4023360" cy="3204134"/>
          </a:xfrm>
        </p:spPr>
        <p:txBody>
          <a:bodyPr anchor="b">
            <a:normAutofit/>
          </a:bodyPr>
          <a:lstStyle/>
          <a:p>
            <a:r>
              <a:rPr lang="en-ES" sz="4800" dirty="0"/>
              <a:t>Trabajo Final de </a:t>
            </a:r>
            <a:r>
              <a:rPr lang="es-ES" sz="4800" dirty="0"/>
              <a:t>Máster</a:t>
            </a:r>
            <a:endParaRPr lang="en-ES" sz="4800" dirty="0"/>
          </a:p>
        </p:txBody>
      </p:sp>
      <p:sp>
        <p:nvSpPr>
          <p:cNvPr id="3" name="Subtitle 2">
            <a:extLst>
              <a:ext uri="{FF2B5EF4-FFF2-40B4-BE49-F238E27FC236}">
                <a16:creationId xmlns:a16="http://schemas.microsoft.com/office/drawing/2014/main" id="{29BE9202-B5FA-37E5-F293-F388F3B03298}"/>
              </a:ext>
            </a:extLst>
          </p:cNvPr>
          <p:cNvSpPr>
            <a:spLocks noGrp="1"/>
          </p:cNvSpPr>
          <p:nvPr>
            <p:ph type="subTitle" idx="1"/>
          </p:nvPr>
        </p:nvSpPr>
        <p:spPr>
          <a:xfrm>
            <a:off x="7848600" y="4872922"/>
            <a:ext cx="4023360" cy="1208141"/>
          </a:xfrm>
        </p:spPr>
        <p:txBody>
          <a:bodyPr>
            <a:normAutofit/>
          </a:bodyPr>
          <a:lstStyle/>
          <a:p>
            <a:pPr>
              <a:lnSpc>
                <a:spcPct val="100000"/>
              </a:lnSpc>
            </a:pPr>
            <a:r>
              <a:rPr lang="es-ES" sz="1400" dirty="0"/>
              <a:t>Redes Neuronales </a:t>
            </a:r>
            <a:r>
              <a:rPr lang="es-ES" sz="1400" dirty="0" err="1"/>
              <a:t>Automodelables</a:t>
            </a:r>
            <a:endParaRPr lang="en-ES" sz="1400" dirty="0"/>
          </a:p>
          <a:p>
            <a:pPr>
              <a:lnSpc>
                <a:spcPct val="100000"/>
              </a:lnSpc>
            </a:pPr>
            <a:r>
              <a:rPr lang="en-ES" sz="1400" dirty="0"/>
              <a:t>Autor: Carlos Bilbao Lara</a:t>
            </a:r>
          </a:p>
          <a:p>
            <a:pPr>
              <a:lnSpc>
                <a:spcPct val="100000"/>
              </a:lnSpc>
            </a:pPr>
            <a:r>
              <a:rPr lang="en-ES" sz="1400" dirty="0"/>
              <a:t>Tutor:</a:t>
            </a:r>
            <a:r>
              <a:rPr lang="es-ES" sz="1400" dirty="0"/>
              <a:t> Alberto Partida Rodríguez</a:t>
            </a:r>
            <a:endParaRPr lang="en-ES" sz="1400" dirty="0"/>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Marcador de número de diapositiva 4">
            <a:extLst>
              <a:ext uri="{FF2B5EF4-FFF2-40B4-BE49-F238E27FC236}">
                <a16:creationId xmlns:a16="http://schemas.microsoft.com/office/drawing/2014/main" id="{ABD99258-FFD4-5203-7D50-99BAA9446DAE}"/>
              </a:ext>
            </a:extLst>
          </p:cNvPr>
          <p:cNvSpPr>
            <a:spLocks noGrp="1"/>
          </p:cNvSpPr>
          <p:nvPr>
            <p:ph type="sldNum" sz="quarter" idx="12"/>
          </p:nvPr>
        </p:nvSpPr>
        <p:spPr/>
        <p:txBody>
          <a:bodyPr/>
          <a:lstStyle/>
          <a:p>
            <a:fld id="{B2DC25EE-239B-4C5F-AAD1-255A7D5F1EE2}" type="slidenum">
              <a:rPr lang="en-US" smtClean="0"/>
              <a:t>1</a:t>
            </a:fld>
            <a:r>
              <a:rPr lang="en-US" dirty="0"/>
              <a:t>/43</a:t>
            </a:r>
          </a:p>
        </p:txBody>
      </p:sp>
    </p:spTree>
    <p:extLst>
      <p:ext uri="{BB962C8B-B14F-4D97-AF65-F5344CB8AC3E}">
        <p14:creationId xmlns:p14="http://schemas.microsoft.com/office/powerpoint/2010/main" val="218265644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Freeform: Shape 32">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5" name="Freeform: Shape 34">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6AD570D-14D9-EB99-13AB-CDFC3FF4A1D2}"/>
              </a:ext>
            </a:extLst>
          </p:cNvPr>
          <p:cNvSpPr>
            <a:spLocks noGrp="1"/>
          </p:cNvSpPr>
          <p:nvPr>
            <p:ph type="title"/>
          </p:nvPr>
        </p:nvSpPr>
        <p:spPr>
          <a:xfrm>
            <a:off x="438913" y="859536"/>
            <a:ext cx="4832802" cy="1243584"/>
          </a:xfrm>
        </p:spPr>
        <p:txBody>
          <a:bodyPr>
            <a:normAutofit/>
          </a:bodyPr>
          <a:lstStyle/>
          <a:p>
            <a:r>
              <a:rPr lang="es-ES" sz="3100"/>
              <a:t>Algoritmos Genéticos: Teoría de la genética</a:t>
            </a:r>
          </a:p>
        </p:txBody>
      </p:sp>
      <p:sp>
        <p:nvSpPr>
          <p:cNvPr id="37" name="Rectangle 36">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Marcador de contenido 5">
            <a:extLst>
              <a:ext uri="{FF2B5EF4-FFF2-40B4-BE49-F238E27FC236}">
                <a16:creationId xmlns:a16="http://schemas.microsoft.com/office/drawing/2014/main" id="{E2853439-749A-658D-8AC9-808742386351}"/>
              </a:ext>
            </a:extLst>
          </p:cNvPr>
          <p:cNvSpPr>
            <a:spLocks noGrp="1"/>
          </p:cNvSpPr>
          <p:nvPr>
            <p:ph idx="1"/>
          </p:nvPr>
        </p:nvSpPr>
        <p:spPr>
          <a:xfrm>
            <a:off x="438912" y="2512611"/>
            <a:ext cx="4832803" cy="3664351"/>
          </a:xfrm>
        </p:spPr>
        <p:txBody>
          <a:bodyPr>
            <a:normAutofit/>
          </a:bodyPr>
          <a:lstStyle/>
          <a:p>
            <a:r>
              <a:rPr lang="es-ES" sz="1800"/>
              <a:t>Al cruzar esta segunda generación, que eran todos amarillos, aparecían verdes en una proporción de 3 a 1</a:t>
            </a:r>
          </a:p>
          <a:p>
            <a:endParaRPr lang="es-ES" sz="1800"/>
          </a:p>
        </p:txBody>
      </p:sp>
      <p:pic>
        <p:nvPicPr>
          <p:cNvPr id="10" name="Imagen 9">
            <a:extLst>
              <a:ext uri="{FF2B5EF4-FFF2-40B4-BE49-F238E27FC236}">
                <a16:creationId xmlns:a16="http://schemas.microsoft.com/office/drawing/2014/main" id="{0804FD98-2A06-DDEA-5DBE-C2CD8E67BB5C}"/>
              </a:ext>
            </a:extLst>
          </p:cNvPr>
          <p:cNvPicPr>
            <a:picLocks noChangeAspect="1"/>
          </p:cNvPicPr>
          <p:nvPr/>
        </p:nvPicPr>
        <p:blipFill>
          <a:blip r:embed="rId2"/>
          <a:stretch>
            <a:fillRect/>
          </a:stretch>
        </p:blipFill>
        <p:spPr>
          <a:xfrm>
            <a:off x="6799231" y="3519228"/>
            <a:ext cx="5135719" cy="2657734"/>
          </a:xfrm>
          <a:prstGeom prst="rect">
            <a:avLst/>
          </a:prstGeom>
        </p:spPr>
      </p:pic>
      <p:pic>
        <p:nvPicPr>
          <p:cNvPr id="8" name="Imagen 7">
            <a:extLst>
              <a:ext uri="{FF2B5EF4-FFF2-40B4-BE49-F238E27FC236}">
                <a16:creationId xmlns:a16="http://schemas.microsoft.com/office/drawing/2014/main" id="{CB209491-475C-4E0D-470F-45298070594D}"/>
              </a:ext>
            </a:extLst>
          </p:cNvPr>
          <p:cNvPicPr>
            <a:picLocks noChangeAspect="1"/>
          </p:cNvPicPr>
          <p:nvPr/>
        </p:nvPicPr>
        <p:blipFill>
          <a:blip r:embed="rId3"/>
          <a:stretch>
            <a:fillRect/>
          </a:stretch>
        </p:blipFill>
        <p:spPr>
          <a:xfrm>
            <a:off x="6175629" y="770913"/>
            <a:ext cx="5135719" cy="2567859"/>
          </a:xfrm>
          <a:prstGeom prst="rect">
            <a:avLst/>
          </a:prstGeom>
        </p:spPr>
      </p:pic>
      <p:sp>
        <p:nvSpPr>
          <p:cNvPr id="11" name="Marcador de número de diapositiva 10">
            <a:extLst>
              <a:ext uri="{FF2B5EF4-FFF2-40B4-BE49-F238E27FC236}">
                <a16:creationId xmlns:a16="http://schemas.microsoft.com/office/drawing/2014/main" id="{88D2B56B-A44C-64B9-3880-265EF64E97E5}"/>
              </a:ext>
            </a:extLst>
          </p:cNvPr>
          <p:cNvSpPr>
            <a:spLocks noGrp="1"/>
          </p:cNvSpPr>
          <p:nvPr>
            <p:ph type="sldNum" sz="quarter" idx="12"/>
          </p:nvPr>
        </p:nvSpPr>
        <p:spPr/>
        <p:txBody>
          <a:bodyPr/>
          <a:lstStyle/>
          <a:p>
            <a:fld id="{B2DC25EE-239B-4C5F-AAD1-255A7D5F1EE2}" type="slidenum">
              <a:rPr lang="en-US" smtClean="0"/>
              <a:t>10</a:t>
            </a:fld>
            <a:endParaRPr lang="en-US"/>
          </a:p>
        </p:txBody>
      </p:sp>
    </p:spTree>
    <p:extLst>
      <p:ext uri="{BB962C8B-B14F-4D97-AF65-F5344CB8AC3E}">
        <p14:creationId xmlns:p14="http://schemas.microsoft.com/office/powerpoint/2010/main" val="1759530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4DEFFBF-4B74-2801-945A-3A518AA92146}"/>
              </a:ext>
            </a:extLst>
          </p:cNvPr>
          <p:cNvSpPr>
            <a:spLocks noGrp="1"/>
          </p:cNvSpPr>
          <p:nvPr>
            <p:ph type="title"/>
          </p:nvPr>
        </p:nvSpPr>
        <p:spPr>
          <a:xfrm>
            <a:off x="841247" y="978619"/>
            <a:ext cx="3410712" cy="1106424"/>
          </a:xfrm>
        </p:spPr>
        <p:txBody>
          <a:bodyPr>
            <a:normAutofit/>
          </a:bodyPr>
          <a:lstStyle/>
          <a:p>
            <a:r>
              <a:rPr lang="es-ES" sz="2400"/>
              <a:t>Algoritmos Genéticos: Genotipo</a:t>
            </a:r>
          </a:p>
        </p:txBody>
      </p:sp>
      <p:sp>
        <p:nvSpPr>
          <p:cNvPr id="27" name="Rectangle 26">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093976"/>
            <a:ext cx="3328416"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B4A5A86B-2E7B-5F68-6DA2-87C0D7B076BC}"/>
              </a:ext>
            </a:extLst>
          </p:cNvPr>
          <p:cNvSpPr>
            <a:spLocks noGrp="1"/>
          </p:cNvSpPr>
          <p:nvPr>
            <p:ph idx="1"/>
          </p:nvPr>
        </p:nvSpPr>
        <p:spPr>
          <a:xfrm>
            <a:off x="841248" y="2252870"/>
            <a:ext cx="3412219" cy="3560251"/>
          </a:xfrm>
        </p:spPr>
        <p:txBody>
          <a:bodyPr>
            <a:normAutofit/>
          </a:bodyPr>
          <a:lstStyle/>
          <a:p>
            <a:r>
              <a:rPr lang="es-ES" sz="1700"/>
              <a:t>Estos hechos, llevaron a Mendel a investigar y descubrir los fenotipos y genotipos.</a:t>
            </a:r>
          </a:p>
          <a:p>
            <a:r>
              <a:rPr lang="es-ES" sz="1700"/>
              <a:t>Para un gen, existe tanto su valor P, como su contrario, p.</a:t>
            </a:r>
          </a:p>
          <a:p>
            <a:endParaRPr lang="es-ES" sz="1700"/>
          </a:p>
        </p:txBody>
      </p:sp>
      <p:pic>
        <p:nvPicPr>
          <p:cNvPr id="5" name="Imagen 4">
            <a:extLst>
              <a:ext uri="{FF2B5EF4-FFF2-40B4-BE49-F238E27FC236}">
                <a16:creationId xmlns:a16="http://schemas.microsoft.com/office/drawing/2014/main" id="{6C7C74CE-4727-A6AF-054E-6DC9C179B022}"/>
              </a:ext>
            </a:extLst>
          </p:cNvPr>
          <p:cNvPicPr>
            <a:picLocks noChangeAspect="1"/>
          </p:cNvPicPr>
          <p:nvPr/>
        </p:nvPicPr>
        <p:blipFill>
          <a:blip r:embed="rId2"/>
          <a:stretch>
            <a:fillRect/>
          </a:stretch>
        </p:blipFill>
        <p:spPr>
          <a:xfrm>
            <a:off x="5120640" y="1431585"/>
            <a:ext cx="6656832" cy="3894246"/>
          </a:xfrm>
          <a:prstGeom prst="rect">
            <a:avLst/>
          </a:prstGeom>
        </p:spPr>
      </p:pic>
      <p:sp>
        <p:nvSpPr>
          <p:cNvPr id="6" name="Marcador de número de diapositiva 5">
            <a:extLst>
              <a:ext uri="{FF2B5EF4-FFF2-40B4-BE49-F238E27FC236}">
                <a16:creationId xmlns:a16="http://schemas.microsoft.com/office/drawing/2014/main" id="{2E0100C8-7C4C-E721-DE91-D6F68A3A8C41}"/>
              </a:ext>
            </a:extLst>
          </p:cNvPr>
          <p:cNvSpPr>
            <a:spLocks noGrp="1"/>
          </p:cNvSpPr>
          <p:nvPr>
            <p:ph type="sldNum" sz="quarter" idx="12"/>
          </p:nvPr>
        </p:nvSpPr>
        <p:spPr/>
        <p:txBody>
          <a:bodyPr/>
          <a:lstStyle/>
          <a:p>
            <a:fld id="{B2DC25EE-239B-4C5F-AAD1-255A7D5F1EE2}" type="slidenum">
              <a:rPr lang="en-US" smtClean="0"/>
              <a:t>11</a:t>
            </a:fld>
            <a:endParaRPr lang="en-US"/>
          </a:p>
        </p:txBody>
      </p:sp>
    </p:spTree>
    <p:extLst>
      <p:ext uri="{BB962C8B-B14F-4D97-AF65-F5344CB8AC3E}">
        <p14:creationId xmlns:p14="http://schemas.microsoft.com/office/powerpoint/2010/main" val="24604532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4A11A7-E831-99C3-3460-92FC6782ECB2}"/>
              </a:ext>
            </a:extLst>
          </p:cNvPr>
          <p:cNvSpPr>
            <a:spLocks noGrp="1"/>
          </p:cNvSpPr>
          <p:nvPr>
            <p:ph type="title"/>
          </p:nvPr>
        </p:nvSpPr>
        <p:spPr/>
        <p:txBody>
          <a:bodyPr>
            <a:normAutofit fontScale="90000"/>
          </a:bodyPr>
          <a:lstStyle/>
          <a:p>
            <a:r>
              <a:rPr lang="es-ES" dirty="0"/>
              <a:t>Algoritmos Genéticos: Leyes de la genética</a:t>
            </a:r>
          </a:p>
        </p:txBody>
      </p:sp>
      <p:graphicFrame>
        <p:nvGraphicFramePr>
          <p:cNvPr id="5" name="Marcador de contenido 2">
            <a:extLst>
              <a:ext uri="{FF2B5EF4-FFF2-40B4-BE49-F238E27FC236}">
                <a16:creationId xmlns:a16="http://schemas.microsoft.com/office/drawing/2014/main" id="{736C2DFE-E516-8EE4-BF95-215B810C6E51}"/>
              </a:ext>
            </a:extLst>
          </p:cNvPr>
          <p:cNvGraphicFramePr>
            <a:graphicFrameLocks noGrp="1"/>
          </p:cNvGraphicFramePr>
          <p:nvPr>
            <p:ph idx="1"/>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número de diapositiva 3">
            <a:extLst>
              <a:ext uri="{FF2B5EF4-FFF2-40B4-BE49-F238E27FC236}">
                <a16:creationId xmlns:a16="http://schemas.microsoft.com/office/drawing/2014/main" id="{F1FCE2FD-2250-0542-013F-EAAFE2EA8FA7}"/>
              </a:ext>
            </a:extLst>
          </p:cNvPr>
          <p:cNvSpPr>
            <a:spLocks noGrp="1"/>
          </p:cNvSpPr>
          <p:nvPr>
            <p:ph type="sldNum" sz="quarter" idx="12"/>
          </p:nvPr>
        </p:nvSpPr>
        <p:spPr/>
        <p:txBody>
          <a:bodyPr/>
          <a:lstStyle/>
          <a:p>
            <a:fld id="{B2DC25EE-239B-4C5F-AAD1-255A7D5F1EE2}" type="slidenum">
              <a:rPr lang="en-US" smtClean="0"/>
              <a:t>12</a:t>
            </a:fld>
            <a:endParaRPr lang="en-US"/>
          </a:p>
        </p:txBody>
      </p:sp>
    </p:spTree>
    <p:extLst>
      <p:ext uri="{BB962C8B-B14F-4D97-AF65-F5344CB8AC3E}">
        <p14:creationId xmlns:p14="http://schemas.microsoft.com/office/powerpoint/2010/main" val="38033848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495771A-5041-64C7-FD8F-7F0BCC55EAC9}"/>
              </a:ext>
            </a:extLst>
          </p:cNvPr>
          <p:cNvSpPr>
            <a:spLocks noGrp="1"/>
          </p:cNvSpPr>
          <p:nvPr>
            <p:ph type="title"/>
          </p:nvPr>
        </p:nvSpPr>
        <p:spPr>
          <a:xfrm>
            <a:off x="411480" y="991443"/>
            <a:ext cx="4443154" cy="1087819"/>
          </a:xfrm>
        </p:spPr>
        <p:txBody>
          <a:bodyPr anchor="b">
            <a:normAutofit/>
          </a:bodyPr>
          <a:lstStyle/>
          <a:p>
            <a:r>
              <a:rPr lang="es-ES" sz="3100"/>
              <a:t>Algoritmos Genéticos: Selección</a:t>
            </a:r>
          </a:p>
        </p:txBody>
      </p:sp>
      <p:sp>
        <p:nvSpPr>
          <p:cNvPr id="12" name="Rectangle 1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DA1F1524-0297-8148-1A35-C535903C124B}"/>
              </a:ext>
            </a:extLst>
          </p:cNvPr>
          <p:cNvSpPr>
            <a:spLocks noGrp="1"/>
          </p:cNvSpPr>
          <p:nvPr>
            <p:ph idx="1"/>
          </p:nvPr>
        </p:nvSpPr>
        <p:spPr>
          <a:xfrm>
            <a:off x="411480" y="2684095"/>
            <a:ext cx="4443154" cy="3492868"/>
          </a:xfrm>
        </p:spPr>
        <p:txBody>
          <a:bodyPr>
            <a:normAutofit/>
          </a:bodyPr>
          <a:lstStyle/>
          <a:p>
            <a:r>
              <a:rPr lang="es-ES" sz="1700"/>
              <a:t>Selección proporcional</a:t>
            </a:r>
          </a:p>
          <a:p>
            <a:r>
              <a:rPr lang="es-ES" sz="1700"/>
              <a:t>Selección por torneo</a:t>
            </a:r>
          </a:p>
          <a:p>
            <a:r>
              <a:rPr lang="es-ES" sz="1700"/>
              <a:t>Selección por rango</a:t>
            </a:r>
          </a:p>
          <a:p>
            <a:r>
              <a:rPr lang="es-ES" sz="1700"/>
              <a:t>Selección elitista</a:t>
            </a:r>
          </a:p>
          <a:p>
            <a:r>
              <a:rPr lang="es-ES" sz="1700"/>
              <a:t>Selección estocástica</a:t>
            </a:r>
          </a:p>
        </p:txBody>
      </p:sp>
      <p:pic>
        <p:nvPicPr>
          <p:cNvPr id="7" name="Graphic 6" descr="Trofeo">
            <a:extLst>
              <a:ext uri="{FF2B5EF4-FFF2-40B4-BE49-F238E27FC236}">
                <a16:creationId xmlns:a16="http://schemas.microsoft.com/office/drawing/2014/main" id="{2ADD1C9D-3866-447E-C7DF-D053C42AE78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30388" y="625683"/>
            <a:ext cx="5551280" cy="5551280"/>
          </a:xfrm>
          <a:prstGeom prst="rect">
            <a:avLst/>
          </a:prstGeom>
        </p:spPr>
      </p:pic>
      <p:sp>
        <p:nvSpPr>
          <p:cNvPr id="4" name="Marcador de número de diapositiva 3">
            <a:extLst>
              <a:ext uri="{FF2B5EF4-FFF2-40B4-BE49-F238E27FC236}">
                <a16:creationId xmlns:a16="http://schemas.microsoft.com/office/drawing/2014/main" id="{11CB8F04-8ECC-6B4E-9AFB-8E59E5D346E0}"/>
              </a:ext>
            </a:extLst>
          </p:cNvPr>
          <p:cNvSpPr>
            <a:spLocks noGrp="1"/>
          </p:cNvSpPr>
          <p:nvPr>
            <p:ph type="sldNum" sz="quarter" idx="12"/>
          </p:nvPr>
        </p:nvSpPr>
        <p:spPr/>
        <p:txBody>
          <a:bodyPr/>
          <a:lstStyle/>
          <a:p>
            <a:fld id="{B2DC25EE-239B-4C5F-AAD1-255A7D5F1EE2}" type="slidenum">
              <a:rPr lang="en-US" smtClean="0"/>
              <a:t>13</a:t>
            </a:fld>
            <a:endParaRPr lang="en-US"/>
          </a:p>
        </p:txBody>
      </p:sp>
    </p:spTree>
    <p:extLst>
      <p:ext uri="{BB962C8B-B14F-4D97-AF65-F5344CB8AC3E}">
        <p14:creationId xmlns:p14="http://schemas.microsoft.com/office/powerpoint/2010/main" val="42928190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68A3CB8-8870-547C-D187-711AF27AFC64}"/>
              </a:ext>
            </a:extLst>
          </p:cNvPr>
          <p:cNvSpPr>
            <a:spLocks noGrp="1"/>
          </p:cNvSpPr>
          <p:nvPr>
            <p:ph type="title"/>
          </p:nvPr>
        </p:nvSpPr>
        <p:spPr>
          <a:xfrm>
            <a:off x="411480" y="991443"/>
            <a:ext cx="4443154" cy="1087819"/>
          </a:xfrm>
        </p:spPr>
        <p:txBody>
          <a:bodyPr anchor="b">
            <a:normAutofit/>
          </a:bodyPr>
          <a:lstStyle/>
          <a:p>
            <a:r>
              <a:rPr lang="es-ES" sz="3400"/>
              <a:t>Algoritmos Genéticos: Cruce</a:t>
            </a:r>
          </a:p>
        </p:txBody>
      </p:sp>
      <p:sp>
        <p:nvSpPr>
          <p:cNvPr id="12" name="Rectangle 1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9429AABD-4CB4-57A8-9E7E-47033B897116}"/>
              </a:ext>
            </a:extLst>
          </p:cNvPr>
          <p:cNvSpPr>
            <a:spLocks noGrp="1"/>
          </p:cNvSpPr>
          <p:nvPr>
            <p:ph idx="1"/>
          </p:nvPr>
        </p:nvSpPr>
        <p:spPr>
          <a:xfrm>
            <a:off x="411480" y="2684095"/>
            <a:ext cx="4443154" cy="3492868"/>
          </a:xfrm>
        </p:spPr>
        <p:txBody>
          <a:bodyPr>
            <a:normAutofit/>
          </a:bodyPr>
          <a:lstStyle/>
          <a:p>
            <a:r>
              <a:rPr lang="es-ES" sz="1700" dirty="0"/>
              <a:t>Cruce de 1 punto</a:t>
            </a:r>
          </a:p>
          <a:p>
            <a:r>
              <a:rPr lang="es-ES" sz="1700" dirty="0"/>
              <a:t>Cruce de 2 puntos</a:t>
            </a:r>
          </a:p>
          <a:p>
            <a:r>
              <a:rPr lang="es-ES" sz="1700" dirty="0"/>
              <a:t>Cruce uniforme</a:t>
            </a:r>
          </a:p>
        </p:txBody>
      </p:sp>
      <p:pic>
        <p:nvPicPr>
          <p:cNvPr id="7" name="Graphic 6" descr="Poste indicador">
            <a:extLst>
              <a:ext uri="{FF2B5EF4-FFF2-40B4-BE49-F238E27FC236}">
                <a16:creationId xmlns:a16="http://schemas.microsoft.com/office/drawing/2014/main" id="{C1FE1EF7-A177-88FB-FB04-1BCA6B97E9E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30388" y="625683"/>
            <a:ext cx="5551280" cy="5551280"/>
          </a:xfrm>
          <a:prstGeom prst="rect">
            <a:avLst/>
          </a:prstGeom>
        </p:spPr>
      </p:pic>
      <p:sp>
        <p:nvSpPr>
          <p:cNvPr id="4" name="Marcador de número de diapositiva 3">
            <a:extLst>
              <a:ext uri="{FF2B5EF4-FFF2-40B4-BE49-F238E27FC236}">
                <a16:creationId xmlns:a16="http://schemas.microsoft.com/office/drawing/2014/main" id="{888602FE-6257-0884-98D9-84C9BE9A00B5}"/>
              </a:ext>
            </a:extLst>
          </p:cNvPr>
          <p:cNvSpPr>
            <a:spLocks noGrp="1"/>
          </p:cNvSpPr>
          <p:nvPr>
            <p:ph type="sldNum" sz="quarter" idx="12"/>
          </p:nvPr>
        </p:nvSpPr>
        <p:spPr/>
        <p:txBody>
          <a:bodyPr/>
          <a:lstStyle/>
          <a:p>
            <a:fld id="{B2DC25EE-239B-4C5F-AAD1-255A7D5F1EE2}" type="slidenum">
              <a:rPr lang="en-US" smtClean="0"/>
              <a:t>14</a:t>
            </a:fld>
            <a:endParaRPr lang="en-US"/>
          </a:p>
        </p:txBody>
      </p:sp>
    </p:spTree>
    <p:extLst>
      <p:ext uri="{BB962C8B-B14F-4D97-AF65-F5344CB8AC3E}">
        <p14:creationId xmlns:p14="http://schemas.microsoft.com/office/powerpoint/2010/main" val="676521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4436BE6-588E-9C70-507A-5A36D16CCDCE}"/>
              </a:ext>
            </a:extLst>
          </p:cNvPr>
          <p:cNvSpPr>
            <a:spLocks noGrp="1"/>
          </p:cNvSpPr>
          <p:nvPr>
            <p:ph type="title"/>
          </p:nvPr>
        </p:nvSpPr>
        <p:spPr>
          <a:xfrm>
            <a:off x="411480" y="991443"/>
            <a:ext cx="4443154" cy="1087819"/>
          </a:xfrm>
        </p:spPr>
        <p:txBody>
          <a:bodyPr anchor="b">
            <a:normAutofit/>
          </a:bodyPr>
          <a:lstStyle/>
          <a:p>
            <a:r>
              <a:rPr lang="es-ES" sz="3100"/>
              <a:t>Algoritmos Genéticos: Mutación</a:t>
            </a:r>
          </a:p>
        </p:txBody>
      </p:sp>
      <p:sp>
        <p:nvSpPr>
          <p:cNvPr id="12" name="Rectangle 1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3B2D1549-2051-7A53-1B10-8220D9E6222A}"/>
              </a:ext>
            </a:extLst>
          </p:cNvPr>
          <p:cNvSpPr>
            <a:spLocks noGrp="1"/>
          </p:cNvSpPr>
          <p:nvPr>
            <p:ph idx="1"/>
          </p:nvPr>
        </p:nvSpPr>
        <p:spPr>
          <a:xfrm>
            <a:off x="411480" y="2684095"/>
            <a:ext cx="4443154" cy="3492868"/>
          </a:xfrm>
        </p:spPr>
        <p:txBody>
          <a:bodyPr>
            <a:normAutofit/>
          </a:bodyPr>
          <a:lstStyle/>
          <a:p>
            <a:pPr algn="just"/>
            <a:r>
              <a:rPr lang="es-ES" sz="1700" dirty="0"/>
              <a:t>Tras haber generado un nuevo individuo en la fase de cruce, se “muta” para encontrar nuevas características que favorezcan su supervivencia</a:t>
            </a:r>
          </a:p>
        </p:txBody>
      </p:sp>
      <p:pic>
        <p:nvPicPr>
          <p:cNvPr id="7" name="Graphic 6" descr="Huella digital">
            <a:extLst>
              <a:ext uri="{FF2B5EF4-FFF2-40B4-BE49-F238E27FC236}">
                <a16:creationId xmlns:a16="http://schemas.microsoft.com/office/drawing/2014/main" id="{A0673E02-9366-4E92-1667-F8C26A795F7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30388" y="625683"/>
            <a:ext cx="5551280" cy="5551280"/>
          </a:xfrm>
          <a:prstGeom prst="rect">
            <a:avLst/>
          </a:prstGeom>
        </p:spPr>
      </p:pic>
      <p:sp>
        <p:nvSpPr>
          <p:cNvPr id="4" name="Marcador de número de diapositiva 3">
            <a:extLst>
              <a:ext uri="{FF2B5EF4-FFF2-40B4-BE49-F238E27FC236}">
                <a16:creationId xmlns:a16="http://schemas.microsoft.com/office/drawing/2014/main" id="{59BB36B7-E97B-EC64-54CD-D7CF373F072D}"/>
              </a:ext>
            </a:extLst>
          </p:cNvPr>
          <p:cNvSpPr>
            <a:spLocks noGrp="1"/>
          </p:cNvSpPr>
          <p:nvPr>
            <p:ph type="sldNum" sz="quarter" idx="12"/>
          </p:nvPr>
        </p:nvSpPr>
        <p:spPr/>
        <p:txBody>
          <a:bodyPr/>
          <a:lstStyle/>
          <a:p>
            <a:fld id="{B2DC25EE-239B-4C5F-AAD1-255A7D5F1EE2}" type="slidenum">
              <a:rPr lang="en-US" smtClean="0"/>
              <a:t>15</a:t>
            </a:fld>
            <a:endParaRPr lang="en-US"/>
          </a:p>
        </p:txBody>
      </p:sp>
    </p:spTree>
    <p:extLst>
      <p:ext uri="{BB962C8B-B14F-4D97-AF65-F5344CB8AC3E}">
        <p14:creationId xmlns:p14="http://schemas.microsoft.com/office/powerpoint/2010/main" val="3659796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A2A3A8F-E29A-C012-B61C-4CEADD7D260F}"/>
              </a:ext>
            </a:extLst>
          </p:cNvPr>
          <p:cNvSpPr>
            <a:spLocks noGrp="1"/>
          </p:cNvSpPr>
          <p:nvPr>
            <p:ph type="title"/>
          </p:nvPr>
        </p:nvSpPr>
        <p:spPr>
          <a:xfrm>
            <a:off x="841248" y="256032"/>
            <a:ext cx="10506456" cy="1014984"/>
          </a:xfrm>
        </p:spPr>
        <p:txBody>
          <a:bodyPr anchor="b">
            <a:normAutofit/>
          </a:bodyPr>
          <a:lstStyle/>
          <a:p>
            <a:r>
              <a:rPr lang="es-ES" sz="3400"/>
              <a:t>Algoritmos Genéticos: Ejemplos y aplicaciones</a:t>
            </a: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Marcador de contenido 2">
            <a:extLst>
              <a:ext uri="{FF2B5EF4-FFF2-40B4-BE49-F238E27FC236}">
                <a16:creationId xmlns:a16="http://schemas.microsoft.com/office/drawing/2014/main" id="{B1DD3CEC-62B7-6402-5447-90816F288749}"/>
              </a:ext>
            </a:extLst>
          </p:cNvPr>
          <p:cNvGraphicFramePr>
            <a:graphicFrameLocks noGrp="1"/>
          </p:cNvGraphicFramePr>
          <p:nvPr>
            <p:ph idx="1"/>
            <p:extLst>
              <p:ext uri="{D42A27DB-BD31-4B8C-83A1-F6EECF244321}">
                <p14:modId xmlns:p14="http://schemas.microsoft.com/office/powerpoint/2010/main" val="3160866275"/>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número de diapositiva 3">
            <a:extLst>
              <a:ext uri="{FF2B5EF4-FFF2-40B4-BE49-F238E27FC236}">
                <a16:creationId xmlns:a16="http://schemas.microsoft.com/office/drawing/2014/main" id="{02149407-B8F0-9AB1-AA8D-3D36C1C4A9B3}"/>
              </a:ext>
            </a:extLst>
          </p:cNvPr>
          <p:cNvSpPr>
            <a:spLocks noGrp="1"/>
          </p:cNvSpPr>
          <p:nvPr>
            <p:ph type="sldNum" sz="quarter" idx="12"/>
          </p:nvPr>
        </p:nvSpPr>
        <p:spPr/>
        <p:txBody>
          <a:bodyPr/>
          <a:lstStyle/>
          <a:p>
            <a:fld id="{B2DC25EE-239B-4C5F-AAD1-255A7D5F1EE2}" type="slidenum">
              <a:rPr lang="en-US" smtClean="0"/>
              <a:t>16</a:t>
            </a:fld>
            <a:endParaRPr lang="en-US"/>
          </a:p>
        </p:txBody>
      </p:sp>
    </p:spTree>
    <p:extLst>
      <p:ext uri="{BB962C8B-B14F-4D97-AF65-F5344CB8AC3E}">
        <p14:creationId xmlns:p14="http://schemas.microsoft.com/office/powerpoint/2010/main" val="3138227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5F1220-11B9-67F6-5D2A-1D326E32AD97}"/>
              </a:ext>
            </a:extLst>
          </p:cNvPr>
          <p:cNvSpPr>
            <a:spLocks noGrp="1"/>
          </p:cNvSpPr>
          <p:nvPr>
            <p:ph type="title"/>
          </p:nvPr>
        </p:nvSpPr>
        <p:spPr>
          <a:xfrm>
            <a:off x="841248" y="256032"/>
            <a:ext cx="10506456" cy="1014984"/>
          </a:xfrm>
        </p:spPr>
        <p:txBody>
          <a:bodyPr anchor="b">
            <a:normAutofit/>
          </a:bodyPr>
          <a:lstStyle/>
          <a:p>
            <a:r>
              <a:rPr lang="en-ES" dirty="0"/>
              <a:t>Deep Learning</a:t>
            </a: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DC4D68C9-D6BD-33D5-DC6A-2731B8482BA2}"/>
              </a:ext>
            </a:extLst>
          </p:cNvPr>
          <p:cNvGraphicFramePr>
            <a:graphicFrameLocks noGrp="1"/>
          </p:cNvGraphicFramePr>
          <p:nvPr>
            <p:ph idx="1"/>
            <p:extLst>
              <p:ext uri="{D42A27DB-BD31-4B8C-83A1-F6EECF244321}">
                <p14:modId xmlns:p14="http://schemas.microsoft.com/office/powerpoint/2010/main" val="4272073989"/>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arcador de número de diapositiva 2">
            <a:extLst>
              <a:ext uri="{FF2B5EF4-FFF2-40B4-BE49-F238E27FC236}">
                <a16:creationId xmlns:a16="http://schemas.microsoft.com/office/drawing/2014/main" id="{1705A391-F27C-4EEB-9F8F-161C19F2ABE0}"/>
              </a:ext>
            </a:extLst>
          </p:cNvPr>
          <p:cNvSpPr>
            <a:spLocks noGrp="1"/>
          </p:cNvSpPr>
          <p:nvPr>
            <p:ph type="sldNum" sz="quarter" idx="12"/>
          </p:nvPr>
        </p:nvSpPr>
        <p:spPr/>
        <p:txBody>
          <a:bodyPr/>
          <a:lstStyle/>
          <a:p>
            <a:fld id="{B2DC25EE-239B-4C5F-AAD1-255A7D5F1EE2}" type="slidenum">
              <a:rPr lang="en-US" smtClean="0"/>
              <a:t>17</a:t>
            </a:fld>
            <a:endParaRPr lang="en-US"/>
          </a:p>
        </p:txBody>
      </p:sp>
    </p:spTree>
    <p:extLst>
      <p:ext uri="{BB962C8B-B14F-4D97-AF65-F5344CB8AC3E}">
        <p14:creationId xmlns:p14="http://schemas.microsoft.com/office/powerpoint/2010/main" val="3520868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D5D2E51-A652-4FCB-ADE3-8974F2723C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08E18253-076D-4D89-968E-FCD8887E2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F6EBCC24-DE3B-4BAD-9624-83E1C2D66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8AD7B8-6202-FFB2-A8A6-B356D4E67E78}"/>
              </a:ext>
            </a:extLst>
          </p:cNvPr>
          <p:cNvSpPr>
            <a:spLocks noGrp="1"/>
          </p:cNvSpPr>
          <p:nvPr>
            <p:ph type="title"/>
          </p:nvPr>
        </p:nvSpPr>
        <p:spPr>
          <a:xfrm>
            <a:off x="438912" y="859536"/>
            <a:ext cx="4837176" cy="1243584"/>
          </a:xfrm>
        </p:spPr>
        <p:txBody>
          <a:bodyPr>
            <a:normAutofit/>
          </a:bodyPr>
          <a:lstStyle/>
          <a:p>
            <a:r>
              <a:rPr lang="en-ES" sz="2600" dirty="0"/>
              <a:t>¿Qué es una red neuronal artificial?</a:t>
            </a:r>
          </a:p>
        </p:txBody>
      </p:sp>
      <p:sp>
        <p:nvSpPr>
          <p:cNvPr id="25" name="Rectangle 24">
            <a:extLst>
              <a:ext uri="{FF2B5EF4-FFF2-40B4-BE49-F238E27FC236}">
                <a16:creationId xmlns:a16="http://schemas.microsoft.com/office/drawing/2014/main" id="{8C07AF1D-AB44-447B-BC2F-DBECCC06C0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6FCD70E2-BD62-41E4-975D-E58B07928F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2">
            <a:extLst>
              <a:ext uri="{FF2B5EF4-FFF2-40B4-BE49-F238E27FC236}">
                <a16:creationId xmlns:a16="http://schemas.microsoft.com/office/drawing/2014/main" id="{5C35AC93-F073-7E2C-69D6-FAF0F26A2E5C}"/>
              </a:ext>
            </a:extLst>
          </p:cNvPr>
          <p:cNvSpPr>
            <a:spLocks noGrp="1"/>
          </p:cNvSpPr>
          <p:nvPr>
            <p:ph idx="1"/>
          </p:nvPr>
        </p:nvSpPr>
        <p:spPr>
          <a:xfrm>
            <a:off x="438912" y="2514600"/>
            <a:ext cx="4837176" cy="3666744"/>
          </a:xfrm>
        </p:spPr>
        <p:txBody>
          <a:bodyPr>
            <a:normAutofit/>
          </a:bodyPr>
          <a:lstStyle/>
          <a:p>
            <a:pPr algn="just"/>
            <a:r>
              <a:rPr lang="en-ES" sz="1800" dirty="0"/>
              <a:t>Su nombre y estructura se basa en el funcionamiento del cerebro humano, tratando de imitar las neuronas biológicas</a:t>
            </a:r>
          </a:p>
          <a:p>
            <a:pPr algn="just"/>
            <a:r>
              <a:rPr lang="en-ES" sz="1800" dirty="0"/>
              <a:t>Estas neuronas se conectan unas a otras formando capas, actualmente suele haber una capa de entrada, varias ocultas y una de salida</a:t>
            </a:r>
          </a:p>
        </p:txBody>
      </p:sp>
      <p:pic>
        <p:nvPicPr>
          <p:cNvPr id="9" name="Picture 8">
            <a:extLst>
              <a:ext uri="{FF2B5EF4-FFF2-40B4-BE49-F238E27FC236}">
                <a16:creationId xmlns:a16="http://schemas.microsoft.com/office/drawing/2014/main" id="{3A68FE1F-8B4C-3B26-1FF1-510988CCDE2F}"/>
              </a:ext>
            </a:extLst>
          </p:cNvPr>
          <p:cNvPicPr>
            <a:picLocks noChangeAspect="1"/>
          </p:cNvPicPr>
          <p:nvPr/>
        </p:nvPicPr>
        <p:blipFill>
          <a:blip r:embed="rId2"/>
          <a:stretch>
            <a:fillRect/>
          </a:stretch>
        </p:blipFill>
        <p:spPr>
          <a:xfrm>
            <a:off x="9151621" y="948690"/>
            <a:ext cx="2505456" cy="1565910"/>
          </a:xfrm>
          <a:prstGeom prst="rect">
            <a:avLst/>
          </a:prstGeom>
        </p:spPr>
      </p:pic>
      <p:pic>
        <p:nvPicPr>
          <p:cNvPr id="11" name="Picture 10">
            <a:extLst>
              <a:ext uri="{FF2B5EF4-FFF2-40B4-BE49-F238E27FC236}">
                <a16:creationId xmlns:a16="http://schemas.microsoft.com/office/drawing/2014/main" id="{43B9A6AA-18CE-01AA-6AB6-067743436D6D}"/>
              </a:ext>
            </a:extLst>
          </p:cNvPr>
          <p:cNvPicPr>
            <a:picLocks noChangeAspect="1"/>
          </p:cNvPicPr>
          <p:nvPr/>
        </p:nvPicPr>
        <p:blipFill>
          <a:blip r:embed="rId3"/>
          <a:stretch>
            <a:fillRect/>
          </a:stretch>
        </p:blipFill>
        <p:spPr>
          <a:xfrm>
            <a:off x="6565391" y="3451456"/>
            <a:ext cx="4701013" cy="2644318"/>
          </a:xfrm>
          <a:prstGeom prst="rect">
            <a:avLst/>
          </a:prstGeom>
        </p:spPr>
      </p:pic>
      <p:pic>
        <p:nvPicPr>
          <p:cNvPr id="4" name="Picture 3">
            <a:extLst>
              <a:ext uri="{FF2B5EF4-FFF2-40B4-BE49-F238E27FC236}">
                <a16:creationId xmlns:a16="http://schemas.microsoft.com/office/drawing/2014/main" id="{5A5D3685-0CF4-5F85-AC83-0EA40C5327D1}"/>
              </a:ext>
            </a:extLst>
          </p:cNvPr>
          <p:cNvPicPr>
            <a:picLocks noChangeAspect="1"/>
          </p:cNvPicPr>
          <p:nvPr/>
        </p:nvPicPr>
        <p:blipFill>
          <a:blip r:embed="rId4"/>
          <a:stretch>
            <a:fillRect/>
          </a:stretch>
        </p:blipFill>
        <p:spPr>
          <a:xfrm>
            <a:off x="6085370" y="859535"/>
            <a:ext cx="2900117" cy="1580563"/>
          </a:xfrm>
          <a:prstGeom prst="rect">
            <a:avLst/>
          </a:prstGeom>
        </p:spPr>
      </p:pic>
      <p:sp>
        <p:nvSpPr>
          <p:cNvPr id="22" name="TextBox 21">
            <a:extLst>
              <a:ext uri="{FF2B5EF4-FFF2-40B4-BE49-F238E27FC236}">
                <a16:creationId xmlns:a16="http://schemas.microsoft.com/office/drawing/2014/main" id="{6F044C26-55B7-CB69-E986-3948E6E355B5}"/>
              </a:ext>
            </a:extLst>
          </p:cNvPr>
          <p:cNvSpPr txBox="1"/>
          <p:nvPr/>
        </p:nvSpPr>
        <p:spPr>
          <a:xfrm>
            <a:off x="6672263" y="2800350"/>
            <a:ext cx="1995226" cy="369332"/>
          </a:xfrm>
          <a:prstGeom prst="rect">
            <a:avLst/>
          </a:prstGeom>
          <a:noFill/>
        </p:spPr>
        <p:txBody>
          <a:bodyPr wrap="none" rtlCol="0">
            <a:spAutoFit/>
          </a:bodyPr>
          <a:lstStyle/>
          <a:p>
            <a:r>
              <a:rPr lang="en-ES" dirty="0"/>
              <a:t>Percetrón simple</a:t>
            </a:r>
          </a:p>
        </p:txBody>
      </p:sp>
      <p:sp>
        <p:nvSpPr>
          <p:cNvPr id="24" name="TextBox 23">
            <a:extLst>
              <a:ext uri="{FF2B5EF4-FFF2-40B4-BE49-F238E27FC236}">
                <a16:creationId xmlns:a16="http://schemas.microsoft.com/office/drawing/2014/main" id="{4A3ED24D-FEAA-5DC8-E149-F839E4C8599F}"/>
              </a:ext>
            </a:extLst>
          </p:cNvPr>
          <p:cNvSpPr txBox="1"/>
          <p:nvPr/>
        </p:nvSpPr>
        <p:spPr>
          <a:xfrm>
            <a:off x="9311691" y="2798362"/>
            <a:ext cx="2345386" cy="369332"/>
          </a:xfrm>
          <a:prstGeom prst="rect">
            <a:avLst/>
          </a:prstGeom>
          <a:noFill/>
        </p:spPr>
        <p:txBody>
          <a:bodyPr wrap="none" rtlCol="0">
            <a:spAutoFit/>
          </a:bodyPr>
          <a:lstStyle/>
          <a:p>
            <a:r>
              <a:rPr lang="en-ES" dirty="0"/>
              <a:t>Percetrón multicapa</a:t>
            </a:r>
          </a:p>
        </p:txBody>
      </p:sp>
      <p:sp>
        <p:nvSpPr>
          <p:cNvPr id="26" name="TextBox 25">
            <a:extLst>
              <a:ext uri="{FF2B5EF4-FFF2-40B4-BE49-F238E27FC236}">
                <a16:creationId xmlns:a16="http://schemas.microsoft.com/office/drawing/2014/main" id="{CEE2400B-D1D7-FC6E-FC6B-E2562C827B4C}"/>
              </a:ext>
            </a:extLst>
          </p:cNvPr>
          <p:cNvSpPr txBox="1"/>
          <p:nvPr/>
        </p:nvSpPr>
        <p:spPr>
          <a:xfrm>
            <a:off x="7976506" y="6181344"/>
            <a:ext cx="1878784" cy="369332"/>
          </a:xfrm>
          <a:prstGeom prst="rect">
            <a:avLst/>
          </a:prstGeom>
          <a:noFill/>
        </p:spPr>
        <p:txBody>
          <a:bodyPr wrap="none" rtlCol="0">
            <a:spAutoFit/>
          </a:bodyPr>
          <a:lstStyle/>
          <a:p>
            <a:r>
              <a:rPr lang="en-ES" dirty="0"/>
              <a:t>Red Recurrente</a:t>
            </a:r>
          </a:p>
        </p:txBody>
      </p:sp>
      <p:sp>
        <p:nvSpPr>
          <p:cNvPr id="3" name="Marcador de número de diapositiva 2">
            <a:extLst>
              <a:ext uri="{FF2B5EF4-FFF2-40B4-BE49-F238E27FC236}">
                <a16:creationId xmlns:a16="http://schemas.microsoft.com/office/drawing/2014/main" id="{96EAA097-8309-A88F-E2E1-96D08B664EC8}"/>
              </a:ext>
            </a:extLst>
          </p:cNvPr>
          <p:cNvSpPr>
            <a:spLocks noGrp="1"/>
          </p:cNvSpPr>
          <p:nvPr>
            <p:ph type="sldNum" sz="quarter" idx="12"/>
          </p:nvPr>
        </p:nvSpPr>
        <p:spPr/>
        <p:txBody>
          <a:bodyPr/>
          <a:lstStyle/>
          <a:p>
            <a:fld id="{B2DC25EE-239B-4C5F-AAD1-255A7D5F1EE2}" type="slidenum">
              <a:rPr lang="en-US" smtClean="0"/>
              <a:t>18</a:t>
            </a:fld>
            <a:endParaRPr lang="en-US"/>
          </a:p>
        </p:txBody>
      </p:sp>
    </p:spTree>
    <p:extLst>
      <p:ext uri="{BB962C8B-B14F-4D97-AF65-F5344CB8AC3E}">
        <p14:creationId xmlns:p14="http://schemas.microsoft.com/office/powerpoint/2010/main" val="9968094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F2E694-80C2-5D83-FB56-8A13765D07F5}"/>
              </a:ext>
            </a:extLst>
          </p:cNvPr>
          <p:cNvSpPr>
            <a:spLocks noGrp="1"/>
          </p:cNvSpPr>
          <p:nvPr>
            <p:ph type="title"/>
          </p:nvPr>
        </p:nvSpPr>
        <p:spPr>
          <a:xfrm>
            <a:off x="841248" y="334644"/>
            <a:ext cx="10509504" cy="1076914"/>
          </a:xfrm>
        </p:spPr>
        <p:txBody>
          <a:bodyPr anchor="ctr">
            <a:normAutofit/>
          </a:bodyPr>
          <a:lstStyle/>
          <a:p>
            <a:r>
              <a:rPr lang="en-ES" dirty="0"/>
              <a:t>¿Cuándo surgieron las redes neuronales?</a:t>
            </a:r>
          </a:p>
        </p:txBody>
      </p:sp>
      <p:sp>
        <p:nvSpPr>
          <p:cNvPr id="26" name="Rectangle 25">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20" name="Content Placeholder 2">
            <a:extLst>
              <a:ext uri="{FF2B5EF4-FFF2-40B4-BE49-F238E27FC236}">
                <a16:creationId xmlns:a16="http://schemas.microsoft.com/office/drawing/2014/main" id="{24470D79-1148-C041-DF28-C5FBF049A2B9}"/>
              </a:ext>
            </a:extLst>
          </p:cNvPr>
          <p:cNvGraphicFramePr/>
          <p:nvPr>
            <p:extLst>
              <p:ext uri="{D42A27DB-BD31-4B8C-83A1-F6EECF244321}">
                <p14:modId xmlns:p14="http://schemas.microsoft.com/office/powerpoint/2010/main" val="4097588809"/>
              </p:ext>
            </p:extLst>
          </p:nvPr>
        </p:nvGraphicFramePr>
        <p:xfrm>
          <a:off x="838200" y="1737360"/>
          <a:ext cx="10506456" cy="45354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CuadroTexto 3">
            <a:extLst>
              <a:ext uri="{FF2B5EF4-FFF2-40B4-BE49-F238E27FC236}">
                <a16:creationId xmlns:a16="http://schemas.microsoft.com/office/drawing/2014/main" id="{8BE0E523-EC82-4971-87DE-E862D2E024BB}"/>
              </a:ext>
            </a:extLst>
          </p:cNvPr>
          <p:cNvSpPr txBox="1"/>
          <p:nvPr/>
        </p:nvSpPr>
        <p:spPr>
          <a:xfrm>
            <a:off x="9205929" y="2745422"/>
            <a:ext cx="2138727" cy="523220"/>
          </a:xfrm>
          <a:prstGeom prst="rect">
            <a:avLst/>
          </a:prstGeom>
          <a:noFill/>
        </p:spPr>
        <p:txBody>
          <a:bodyPr wrap="none" rtlCol="0">
            <a:spAutoFit/>
          </a:bodyPr>
          <a:lstStyle/>
          <a:p>
            <a:r>
              <a:rPr lang="es-ES" sz="1400" dirty="0"/>
              <a:t>En 2017 presentan </a:t>
            </a:r>
          </a:p>
          <a:p>
            <a:r>
              <a:rPr lang="es-ES" sz="1400" dirty="0"/>
              <a:t>Las redes </a:t>
            </a:r>
            <a:r>
              <a:rPr lang="es-ES" sz="1400" dirty="0" err="1"/>
              <a:t>transformers</a:t>
            </a:r>
            <a:endParaRPr lang="es-ES" sz="1400" dirty="0"/>
          </a:p>
        </p:txBody>
      </p:sp>
      <p:sp>
        <p:nvSpPr>
          <p:cNvPr id="5" name="Marcador de número de diapositiva 4">
            <a:extLst>
              <a:ext uri="{FF2B5EF4-FFF2-40B4-BE49-F238E27FC236}">
                <a16:creationId xmlns:a16="http://schemas.microsoft.com/office/drawing/2014/main" id="{32911101-B150-D680-0497-128B9EC8E34B}"/>
              </a:ext>
            </a:extLst>
          </p:cNvPr>
          <p:cNvSpPr>
            <a:spLocks noGrp="1"/>
          </p:cNvSpPr>
          <p:nvPr>
            <p:ph type="sldNum" sz="quarter" idx="12"/>
          </p:nvPr>
        </p:nvSpPr>
        <p:spPr/>
        <p:txBody>
          <a:bodyPr/>
          <a:lstStyle/>
          <a:p>
            <a:fld id="{B2DC25EE-239B-4C5F-AAD1-255A7D5F1EE2}" type="slidenum">
              <a:rPr lang="en-US" smtClean="0"/>
              <a:t>19</a:t>
            </a:fld>
            <a:endParaRPr lang="en-US"/>
          </a:p>
        </p:txBody>
      </p:sp>
    </p:spTree>
    <p:extLst>
      <p:ext uri="{BB962C8B-B14F-4D97-AF65-F5344CB8AC3E}">
        <p14:creationId xmlns:p14="http://schemas.microsoft.com/office/powerpoint/2010/main" val="2305732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81E1224E-6618-482E-BE87-321A7FC1CD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9789B42-0162-0922-30E9-E57B22F59703}"/>
              </a:ext>
            </a:extLst>
          </p:cNvPr>
          <p:cNvSpPr>
            <a:spLocks noGrp="1"/>
          </p:cNvSpPr>
          <p:nvPr>
            <p:ph type="title"/>
          </p:nvPr>
        </p:nvSpPr>
        <p:spPr>
          <a:xfrm>
            <a:off x="659234" y="957447"/>
            <a:ext cx="3383280" cy="4943105"/>
          </a:xfrm>
        </p:spPr>
        <p:txBody>
          <a:bodyPr anchor="ctr">
            <a:normAutofit/>
          </a:bodyPr>
          <a:lstStyle/>
          <a:p>
            <a:r>
              <a:rPr lang="es-ES" dirty="0"/>
              <a:t>Índice</a:t>
            </a:r>
          </a:p>
        </p:txBody>
      </p:sp>
      <p:sp>
        <p:nvSpPr>
          <p:cNvPr id="7" name="Rectangle 10">
            <a:extLst>
              <a:ext uri="{FF2B5EF4-FFF2-40B4-BE49-F238E27FC236}">
                <a16:creationId xmlns:a16="http://schemas.microsoft.com/office/drawing/2014/main" id="{066346BE-FDB4-4772-A696-0719490AB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8126"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12">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9234" y="6163056"/>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0" name="Marcador de contenido 2">
            <a:extLst>
              <a:ext uri="{FF2B5EF4-FFF2-40B4-BE49-F238E27FC236}">
                <a16:creationId xmlns:a16="http://schemas.microsoft.com/office/drawing/2014/main" id="{0545A764-752F-9E8D-CFF9-01D912AC83B7}"/>
              </a:ext>
            </a:extLst>
          </p:cNvPr>
          <p:cNvGraphicFramePr>
            <a:graphicFrameLocks noGrp="1"/>
          </p:cNvGraphicFramePr>
          <p:nvPr>
            <p:ph idx="1"/>
            <p:extLst>
              <p:ext uri="{D42A27DB-BD31-4B8C-83A1-F6EECF244321}">
                <p14:modId xmlns:p14="http://schemas.microsoft.com/office/powerpoint/2010/main" val="441630194"/>
              </p:ext>
            </p:extLst>
          </p:nvPr>
        </p:nvGraphicFramePr>
        <p:xfrm>
          <a:off x="3938697" y="621792"/>
          <a:ext cx="7784542" cy="55412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7" name="Marcador de número de diapositiva 16">
            <a:extLst>
              <a:ext uri="{FF2B5EF4-FFF2-40B4-BE49-F238E27FC236}">
                <a16:creationId xmlns:a16="http://schemas.microsoft.com/office/drawing/2014/main" id="{0057AA13-614D-5047-061B-BAAC0EDF18EF}"/>
              </a:ext>
            </a:extLst>
          </p:cNvPr>
          <p:cNvSpPr>
            <a:spLocks noGrp="1"/>
          </p:cNvSpPr>
          <p:nvPr>
            <p:ph type="sldNum" sz="quarter" idx="12"/>
          </p:nvPr>
        </p:nvSpPr>
        <p:spPr/>
        <p:txBody>
          <a:bodyPr/>
          <a:lstStyle/>
          <a:p>
            <a:fld id="{B2DC25EE-239B-4C5F-AAD1-255A7D5F1EE2}" type="slidenum">
              <a:rPr lang="en-US" smtClean="0"/>
              <a:t>2</a:t>
            </a:fld>
            <a:endParaRPr lang="en-US"/>
          </a:p>
        </p:txBody>
      </p:sp>
    </p:spTree>
    <p:extLst>
      <p:ext uri="{BB962C8B-B14F-4D97-AF65-F5344CB8AC3E}">
        <p14:creationId xmlns:p14="http://schemas.microsoft.com/office/powerpoint/2010/main" val="4280169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FF657-8137-89A7-8EC4-193260A18F34}"/>
              </a:ext>
            </a:extLst>
          </p:cNvPr>
          <p:cNvSpPr>
            <a:spLocks noGrp="1"/>
          </p:cNvSpPr>
          <p:nvPr>
            <p:ph type="title"/>
          </p:nvPr>
        </p:nvSpPr>
        <p:spPr/>
        <p:txBody>
          <a:bodyPr/>
          <a:lstStyle/>
          <a:p>
            <a:r>
              <a:rPr lang="en-ES" dirty="0"/>
              <a:t>REDES CNN</a:t>
            </a:r>
          </a:p>
        </p:txBody>
      </p:sp>
      <p:sp>
        <p:nvSpPr>
          <p:cNvPr id="3" name="Content Placeholder 2">
            <a:extLst>
              <a:ext uri="{FF2B5EF4-FFF2-40B4-BE49-F238E27FC236}">
                <a16:creationId xmlns:a16="http://schemas.microsoft.com/office/drawing/2014/main" id="{34E76F0C-7A1E-6DAD-FAD1-BB9CA6A901D9}"/>
              </a:ext>
            </a:extLst>
          </p:cNvPr>
          <p:cNvSpPr>
            <a:spLocks noGrp="1"/>
          </p:cNvSpPr>
          <p:nvPr>
            <p:ph idx="1"/>
          </p:nvPr>
        </p:nvSpPr>
        <p:spPr/>
        <p:txBody>
          <a:bodyPr>
            <a:normAutofit fontScale="92500"/>
          </a:bodyPr>
          <a:lstStyle/>
          <a:p>
            <a:pPr algn="just"/>
            <a:r>
              <a:rPr lang="en-ES" dirty="0"/>
              <a:t>Es la que se ha utilizado en este proyecto</a:t>
            </a:r>
          </a:p>
          <a:p>
            <a:pPr algn="just"/>
            <a:r>
              <a:rPr lang="en-ES" dirty="0"/>
              <a:t>Dispone de varias capas ocultas especializadas en el reconocimiento de lineas curvas y hasta formas más complejas en las capas más profundas</a:t>
            </a:r>
          </a:p>
          <a:p>
            <a:pPr algn="just"/>
            <a:r>
              <a:rPr lang="en-ES" dirty="0"/>
              <a:t>Necesitan una gran cantidad de imágenes para poder aprender, y a su vez de una gran cantidad de neuronas (solo para imágenes de 28x28 pixeles necesita 784 neuronas, 1352 si es a color).</a:t>
            </a:r>
          </a:p>
          <a:p>
            <a:pPr algn="just"/>
            <a:r>
              <a:rPr lang="en-ES" dirty="0"/>
              <a:t>Entre las redes más conocidas destacan LeNet-5, GoogleNet, AlexNet, ZFNet, y VGG Net</a:t>
            </a:r>
          </a:p>
          <a:p>
            <a:endParaRPr lang="en-ES" dirty="0"/>
          </a:p>
        </p:txBody>
      </p:sp>
      <p:sp>
        <p:nvSpPr>
          <p:cNvPr id="4" name="Marcador de número de diapositiva 3">
            <a:extLst>
              <a:ext uri="{FF2B5EF4-FFF2-40B4-BE49-F238E27FC236}">
                <a16:creationId xmlns:a16="http://schemas.microsoft.com/office/drawing/2014/main" id="{786D3255-3F15-BE8F-4971-2B9988ED6CA0}"/>
              </a:ext>
            </a:extLst>
          </p:cNvPr>
          <p:cNvSpPr>
            <a:spLocks noGrp="1"/>
          </p:cNvSpPr>
          <p:nvPr>
            <p:ph type="sldNum" sz="quarter" idx="12"/>
          </p:nvPr>
        </p:nvSpPr>
        <p:spPr/>
        <p:txBody>
          <a:bodyPr/>
          <a:lstStyle/>
          <a:p>
            <a:fld id="{B2DC25EE-239B-4C5F-AAD1-255A7D5F1EE2}" type="slidenum">
              <a:rPr lang="en-US" smtClean="0"/>
              <a:t>20</a:t>
            </a:fld>
            <a:endParaRPr lang="en-US"/>
          </a:p>
        </p:txBody>
      </p:sp>
    </p:spTree>
    <p:extLst>
      <p:ext uri="{BB962C8B-B14F-4D97-AF65-F5344CB8AC3E}">
        <p14:creationId xmlns:p14="http://schemas.microsoft.com/office/powerpoint/2010/main" val="13317066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0449F-362C-608C-CCEF-E120DB3A6A30}"/>
              </a:ext>
            </a:extLst>
          </p:cNvPr>
          <p:cNvSpPr>
            <a:spLocks noGrp="1"/>
          </p:cNvSpPr>
          <p:nvPr>
            <p:ph type="title"/>
          </p:nvPr>
        </p:nvSpPr>
        <p:spPr/>
        <p:txBody>
          <a:bodyPr/>
          <a:lstStyle/>
          <a:p>
            <a:r>
              <a:rPr lang="en-ES" dirty="0"/>
              <a:t>REDES CNN II</a:t>
            </a:r>
          </a:p>
        </p:txBody>
      </p:sp>
      <p:sp>
        <p:nvSpPr>
          <p:cNvPr id="3" name="Content Placeholder 2">
            <a:extLst>
              <a:ext uri="{FF2B5EF4-FFF2-40B4-BE49-F238E27FC236}">
                <a16:creationId xmlns:a16="http://schemas.microsoft.com/office/drawing/2014/main" id="{83806ADA-5E5F-A102-B796-699AA2AB3CC7}"/>
              </a:ext>
            </a:extLst>
          </p:cNvPr>
          <p:cNvSpPr>
            <a:spLocks noGrp="1"/>
          </p:cNvSpPr>
          <p:nvPr>
            <p:ph idx="1"/>
          </p:nvPr>
        </p:nvSpPr>
        <p:spPr/>
        <p:txBody>
          <a:bodyPr/>
          <a:lstStyle/>
          <a:p>
            <a:pPr marL="0" indent="0" algn="just">
              <a:buNone/>
            </a:pPr>
            <a:r>
              <a:rPr lang="en-ES" dirty="0"/>
              <a:t>Su funcionamiento es el siguiente:</a:t>
            </a:r>
          </a:p>
          <a:p>
            <a:pPr lvl="1" algn="just"/>
            <a:r>
              <a:rPr lang="en-ES" dirty="0"/>
              <a:t>Tras recibir la imágen, da un valor a cada pixel entre 0 y 255 y después lo divide entre 255.</a:t>
            </a:r>
          </a:p>
          <a:p>
            <a:pPr lvl="1" algn="just"/>
            <a:r>
              <a:rPr lang="en-ES" dirty="0"/>
              <a:t>Crea grupos de pixeles cercanos o kernels, y calculará su producto escalar</a:t>
            </a:r>
          </a:p>
          <a:p>
            <a:pPr lvl="1" algn="just"/>
            <a:r>
              <a:rPr lang="en-ES" dirty="0"/>
              <a:t>Depués aplica la función de activación, actualmente la más usada es la función ReLU</a:t>
            </a:r>
          </a:p>
          <a:p>
            <a:pPr lvl="1" algn="just"/>
            <a:r>
              <a:rPr lang="en-ES" dirty="0"/>
              <a:t>Se obtiene un mapa de características de la imágen original al que se aplica un subsampling o Max-Pooling.</a:t>
            </a:r>
          </a:p>
          <a:p>
            <a:pPr lvl="1"/>
            <a:endParaRPr lang="en-ES" dirty="0"/>
          </a:p>
        </p:txBody>
      </p:sp>
      <p:sp>
        <p:nvSpPr>
          <p:cNvPr id="4" name="Marcador de número de diapositiva 3">
            <a:extLst>
              <a:ext uri="{FF2B5EF4-FFF2-40B4-BE49-F238E27FC236}">
                <a16:creationId xmlns:a16="http://schemas.microsoft.com/office/drawing/2014/main" id="{0A70244A-4345-65D7-AEF6-2B21DCB0D18F}"/>
              </a:ext>
            </a:extLst>
          </p:cNvPr>
          <p:cNvSpPr>
            <a:spLocks noGrp="1"/>
          </p:cNvSpPr>
          <p:nvPr>
            <p:ph type="sldNum" sz="quarter" idx="12"/>
          </p:nvPr>
        </p:nvSpPr>
        <p:spPr/>
        <p:txBody>
          <a:bodyPr/>
          <a:lstStyle/>
          <a:p>
            <a:fld id="{B2DC25EE-239B-4C5F-AAD1-255A7D5F1EE2}" type="slidenum">
              <a:rPr lang="en-US" smtClean="0"/>
              <a:t>21</a:t>
            </a:fld>
            <a:endParaRPr lang="en-US"/>
          </a:p>
        </p:txBody>
      </p:sp>
    </p:spTree>
    <p:extLst>
      <p:ext uri="{BB962C8B-B14F-4D97-AF65-F5344CB8AC3E}">
        <p14:creationId xmlns:p14="http://schemas.microsoft.com/office/powerpoint/2010/main" val="37056777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E8249D-4FAC-B0E8-C6A8-F0EC3501D501}"/>
              </a:ext>
            </a:extLst>
          </p:cNvPr>
          <p:cNvSpPr>
            <a:spLocks noGrp="1"/>
          </p:cNvSpPr>
          <p:nvPr>
            <p:ph type="title"/>
          </p:nvPr>
        </p:nvSpPr>
        <p:spPr>
          <a:xfrm>
            <a:off x="841248" y="334644"/>
            <a:ext cx="10509504" cy="1076914"/>
          </a:xfrm>
        </p:spPr>
        <p:txBody>
          <a:bodyPr anchor="ctr">
            <a:normAutofit/>
          </a:bodyPr>
          <a:lstStyle/>
          <a:p>
            <a:r>
              <a:rPr lang="en-ES" dirty="0"/>
              <a:t>Funciones de coste</a:t>
            </a:r>
          </a:p>
        </p:txBody>
      </p:sp>
      <p:sp>
        <p:nvSpPr>
          <p:cNvPr id="18" name="Rectangle 10">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20" name="Content Placeholder 2">
            <a:extLst>
              <a:ext uri="{FF2B5EF4-FFF2-40B4-BE49-F238E27FC236}">
                <a16:creationId xmlns:a16="http://schemas.microsoft.com/office/drawing/2014/main" id="{D5EA42AF-80F3-FF82-2ABE-3ED2F7E7AA1F}"/>
              </a:ext>
            </a:extLst>
          </p:cNvPr>
          <p:cNvGraphicFramePr>
            <a:graphicFrameLocks noGrp="1"/>
          </p:cNvGraphicFramePr>
          <p:nvPr>
            <p:ph idx="1"/>
            <p:extLst>
              <p:ext uri="{D42A27DB-BD31-4B8C-83A1-F6EECF244321}">
                <p14:modId xmlns:p14="http://schemas.microsoft.com/office/powerpoint/2010/main" val="3549540214"/>
              </p:ext>
            </p:extLst>
          </p:nvPr>
        </p:nvGraphicFramePr>
        <p:xfrm>
          <a:off x="729996" y="690221"/>
          <a:ext cx="10728960" cy="4946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arcador de número de diapositiva 2">
            <a:extLst>
              <a:ext uri="{FF2B5EF4-FFF2-40B4-BE49-F238E27FC236}">
                <a16:creationId xmlns:a16="http://schemas.microsoft.com/office/drawing/2014/main" id="{098957DE-160D-29A4-69A4-7918C8AD34EC}"/>
              </a:ext>
            </a:extLst>
          </p:cNvPr>
          <p:cNvSpPr>
            <a:spLocks noGrp="1"/>
          </p:cNvSpPr>
          <p:nvPr>
            <p:ph type="sldNum" sz="quarter" idx="12"/>
          </p:nvPr>
        </p:nvSpPr>
        <p:spPr/>
        <p:txBody>
          <a:bodyPr/>
          <a:lstStyle/>
          <a:p>
            <a:fld id="{B2DC25EE-239B-4C5F-AAD1-255A7D5F1EE2}" type="slidenum">
              <a:rPr lang="en-US" smtClean="0"/>
              <a:t>22</a:t>
            </a:fld>
            <a:endParaRPr lang="en-US"/>
          </a:p>
        </p:txBody>
      </p:sp>
    </p:spTree>
    <p:extLst>
      <p:ext uri="{BB962C8B-B14F-4D97-AF65-F5344CB8AC3E}">
        <p14:creationId xmlns:p14="http://schemas.microsoft.com/office/powerpoint/2010/main" val="37885937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E8249D-4FAC-B0E8-C6A8-F0EC3501D501}"/>
              </a:ext>
            </a:extLst>
          </p:cNvPr>
          <p:cNvSpPr>
            <a:spLocks noGrp="1"/>
          </p:cNvSpPr>
          <p:nvPr>
            <p:ph type="title"/>
          </p:nvPr>
        </p:nvSpPr>
        <p:spPr>
          <a:xfrm>
            <a:off x="841248" y="334644"/>
            <a:ext cx="10509504" cy="1076914"/>
          </a:xfrm>
        </p:spPr>
        <p:txBody>
          <a:bodyPr anchor="ctr">
            <a:normAutofit/>
          </a:bodyPr>
          <a:lstStyle/>
          <a:p>
            <a:r>
              <a:rPr lang="en-ES" dirty="0"/>
              <a:t>Funciones de activación</a:t>
            </a:r>
          </a:p>
        </p:txBody>
      </p:sp>
      <p:sp>
        <p:nvSpPr>
          <p:cNvPr id="18" name="Rectangle 10">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20" name="Content Placeholder 2">
            <a:extLst>
              <a:ext uri="{FF2B5EF4-FFF2-40B4-BE49-F238E27FC236}">
                <a16:creationId xmlns:a16="http://schemas.microsoft.com/office/drawing/2014/main" id="{D5EA42AF-80F3-FF82-2ABE-3ED2F7E7AA1F}"/>
              </a:ext>
            </a:extLst>
          </p:cNvPr>
          <p:cNvGraphicFramePr>
            <a:graphicFrameLocks noGrp="1"/>
          </p:cNvGraphicFramePr>
          <p:nvPr>
            <p:ph idx="1"/>
            <p:extLst>
              <p:ext uri="{D42A27DB-BD31-4B8C-83A1-F6EECF244321}">
                <p14:modId xmlns:p14="http://schemas.microsoft.com/office/powerpoint/2010/main" val="3615571977"/>
              </p:ext>
            </p:extLst>
          </p:nvPr>
        </p:nvGraphicFramePr>
        <p:xfrm>
          <a:off x="729996" y="526030"/>
          <a:ext cx="10728960" cy="4946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arcador de número de diapositiva 2">
            <a:extLst>
              <a:ext uri="{FF2B5EF4-FFF2-40B4-BE49-F238E27FC236}">
                <a16:creationId xmlns:a16="http://schemas.microsoft.com/office/drawing/2014/main" id="{21EC8E12-E0A2-1AE5-BEC2-12A6006CC832}"/>
              </a:ext>
            </a:extLst>
          </p:cNvPr>
          <p:cNvSpPr>
            <a:spLocks noGrp="1"/>
          </p:cNvSpPr>
          <p:nvPr>
            <p:ph type="sldNum" sz="quarter" idx="12"/>
          </p:nvPr>
        </p:nvSpPr>
        <p:spPr/>
        <p:txBody>
          <a:bodyPr/>
          <a:lstStyle/>
          <a:p>
            <a:fld id="{B2DC25EE-239B-4C5F-AAD1-255A7D5F1EE2}" type="slidenum">
              <a:rPr lang="en-US" smtClean="0"/>
              <a:t>23</a:t>
            </a:fld>
            <a:endParaRPr lang="en-US"/>
          </a:p>
        </p:txBody>
      </p:sp>
    </p:spTree>
    <p:extLst>
      <p:ext uri="{BB962C8B-B14F-4D97-AF65-F5344CB8AC3E}">
        <p14:creationId xmlns:p14="http://schemas.microsoft.com/office/powerpoint/2010/main" val="32683987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E225311-CE2E-A632-4AE4-C39121A44C9E}"/>
              </a:ext>
            </a:extLst>
          </p:cNvPr>
          <p:cNvSpPr>
            <a:spLocks noGrp="1"/>
          </p:cNvSpPr>
          <p:nvPr>
            <p:ph type="title"/>
          </p:nvPr>
        </p:nvSpPr>
        <p:spPr>
          <a:xfrm>
            <a:off x="841248" y="256032"/>
            <a:ext cx="10506456" cy="1014984"/>
          </a:xfrm>
        </p:spPr>
        <p:txBody>
          <a:bodyPr anchor="b">
            <a:normAutofit/>
          </a:bodyPr>
          <a:lstStyle/>
          <a:p>
            <a:r>
              <a:rPr lang="es-ES" dirty="0"/>
              <a:t>Redes Neuronales </a:t>
            </a:r>
            <a:r>
              <a:rPr lang="es-ES" dirty="0" err="1"/>
              <a:t>Automodelables</a:t>
            </a:r>
            <a:endParaRPr lang="es-ES" dirty="0"/>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Marcador de contenido 2">
            <a:extLst>
              <a:ext uri="{FF2B5EF4-FFF2-40B4-BE49-F238E27FC236}">
                <a16:creationId xmlns:a16="http://schemas.microsoft.com/office/drawing/2014/main" id="{FE85ABD5-20C1-79B1-CE55-77E3391B6FB4}"/>
              </a:ext>
            </a:extLst>
          </p:cNvPr>
          <p:cNvGraphicFramePr>
            <a:graphicFrameLocks noGrp="1"/>
          </p:cNvGraphicFramePr>
          <p:nvPr>
            <p:ph idx="1"/>
            <p:extLst>
              <p:ext uri="{D42A27DB-BD31-4B8C-83A1-F6EECF244321}">
                <p14:modId xmlns:p14="http://schemas.microsoft.com/office/powerpoint/2010/main" val="3004036821"/>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número de diapositiva 3">
            <a:extLst>
              <a:ext uri="{FF2B5EF4-FFF2-40B4-BE49-F238E27FC236}">
                <a16:creationId xmlns:a16="http://schemas.microsoft.com/office/drawing/2014/main" id="{67C650F5-9BA3-5F46-23E4-1999270B38ED}"/>
              </a:ext>
            </a:extLst>
          </p:cNvPr>
          <p:cNvSpPr>
            <a:spLocks noGrp="1"/>
          </p:cNvSpPr>
          <p:nvPr>
            <p:ph type="sldNum" sz="quarter" idx="12"/>
          </p:nvPr>
        </p:nvSpPr>
        <p:spPr/>
        <p:txBody>
          <a:bodyPr/>
          <a:lstStyle/>
          <a:p>
            <a:fld id="{B2DC25EE-239B-4C5F-AAD1-255A7D5F1EE2}" type="slidenum">
              <a:rPr lang="en-US" smtClean="0"/>
              <a:t>24</a:t>
            </a:fld>
            <a:endParaRPr lang="en-US"/>
          </a:p>
        </p:txBody>
      </p:sp>
    </p:spTree>
    <p:extLst>
      <p:ext uri="{BB962C8B-B14F-4D97-AF65-F5344CB8AC3E}">
        <p14:creationId xmlns:p14="http://schemas.microsoft.com/office/powerpoint/2010/main" val="31044513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08B27E2-D34E-359F-FD15-95280015AF65}"/>
              </a:ext>
            </a:extLst>
          </p:cNvPr>
          <p:cNvSpPr>
            <a:spLocks noGrp="1"/>
          </p:cNvSpPr>
          <p:nvPr>
            <p:ph type="title"/>
          </p:nvPr>
        </p:nvSpPr>
        <p:spPr>
          <a:xfrm>
            <a:off x="1115568" y="548640"/>
            <a:ext cx="10168128" cy="1179576"/>
          </a:xfrm>
        </p:spPr>
        <p:txBody>
          <a:bodyPr>
            <a:normAutofit/>
          </a:bodyPr>
          <a:lstStyle/>
          <a:p>
            <a:r>
              <a:rPr lang="es-ES" dirty="0"/>
              <a:t>Redes Neuronales </a:t>
            </a:r>
            <a:r>
              <a:rPr lang="es-ES" dirty="0" err="1"/>
              <a:t>Automodelables</a:t>
            </a:r>
            <a:r>
              <a:rPr lang="es-ES" dirty="0"/>
              <a:t> II</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0C356A86-DA83-D992-08D0-026315E9B33B}"/>
              </a:ext>
            </a:extLst>
          </p:cNvPr>
          <p:cNvSpPr>
            <a:spLocks noGrp="1"/>
          </p:cNvSpPr>
          <p:nvPr>
            <p:ph idx="1"/>
          </p:nvPr>
        </p:nvSpPr>
        <p:spPr>
          <a:xfrm>
            <a:off x="1115568" y="2481943"/>
            <a:ext cx="10168128" cy="3695020"/>
          </a:xfrm>
        </p:spPr>
        <p:txBody>
          <a:bodyPr>
            <a:normAutofit/>
          </a:bodyPr>
          <a:lstStyle/>
          <a:p>
            <a:pPr algn="just"/>
            <a:r>
              <a:rPr lang="es-ES" sz="2200" dirty="0"/>
              <a:t>Sin embargo, no solo se investiga el uso del RL, sino también en 2019 se presentó </a:t>
            </a:r>
            <a:r>
              <a:rPr lang="es-ES" sz="2200" dirty="0" err="1"/>
              <a:t>Autokeras</a:t>
            </a:r>
            <a:r>
              <a:rPr lang="es-ES" sz="2200" dirty="0"/>
              <a:t>, que utiliza:</a:t>
            </a:r>
          </a:p>
          <a:p>
            <a:pPr lvl="1" algn="just">
              <a:buFontTx/>
              <a:buChar char="-"/>
            </a:pPr>
            <a:r>
              <a:rPr lang="es-ES" sz="2200" dirty="0"/>
              <a:t>NAS</a:t>
            </a:r>
          </a:p>
          <a:p>
            <a:pPr lvl="1" algn="just">
              <a:buFontTx/>
              <a:buChar char="-"/>
            </a:pPr>
            <a:r>
              <a:rPr lang="es-ES" sz="2200" dirty="0" err="1"/>
              <a:t>Search</a:t>
            </a:r>
            <a:r>
              <a:rPr lang="es-ES" sz="2200" dirty="0"/>
              <a:t> </a:t>
            </a:r>
            <a:r>
              <a:rPr lang="es-ES" sz="2200" dirty="0" err="1"/>
              <a:t>Space</a:t>
            </a:r>
            <a:endParaRPr lang="es-ES" sz="2200" dirty="0"/>
          </a:p>
          <a:p>
            <a:pPr lvl="1" algn="just">
              <a:buFontTx/>
              <a:buChar char="-"/>
            </a:pPr>
            <a:r>
              <a:rPr lang="es-ES" sz="2200" dirty="0"/>
              <a:t>Optimización bayesiana</a:t>
            </a:r>
          </a:p>
          <a:p>
            <a:pPr lvl="1" algn="just">
              <a:buFontTx/>
              <a:buChar char="-"/>
            </a:pPr>
            <a:r>
              <a:rPr lang="es-ES" sz="2200" dirty="0"/>
              <a:t>Procesamiento Automatizado de datos</a:t>
            </a:r>
          </a:p>
          <a:p>
            <a:pPr lvl="1" algn="just">
              <a:buFontTx/>
              <a:buChar char="-"/>
            </a:pPr>
            <a:r>
              <a:rPr lang="es-ES" sz="2200" dirty="0"/>
              <a:t>Transfer Learning</a:t>
            </a:r>
          </a:p>
        </p:txBody>
      </p:sp>
      <p:sp>
        <p:nvSpPr>
          <p:cNvPr id="4" name="Marcador de número de diapositiva 3">
            <a:extLst>
              <a:ext uri="{FF2B5EF4-FFF2-40B4-BE49-F238E27FC236}">
                <a16:creationId xmlns:a16="http://schemas.microsoft.com/office/drawing/2014/main" id="{2D2D415B-D620-377F-1C0B-FCF90AF04690}"/>
              </a:ext>
            </a:extLst>
          </p:cNvPr>
          <p:cNvSpPr>
            <a:spLocks noGrp="1"/>
          </p:cNvSpPr>
          <p:nvPr>
            <p:ph type="sldNum" sz="quarter" idx="12"/>
          </p:nvPr>
        </p:nvSpPr>
        <p:spPr/>
        <p:txBody>
          <a:bodyPr/>
          <a:lstStyle/>
          <a:p>
            <a:fld id="{B2DC25EE-239B-4C5F-AAD1-255A7D5F1EE2}" type="slidenum">
              <a:rPr lang="en-US" smtClean="0"/>
              <a:t>25</a:t>
            </a:fld>
            <a:endParaRPr lang="en-US"/>
          </a:p>
        </p:txBody>
      </p:sp>
    </p:spTree>
    <p:extLst>
      <p:ext uri="{BB962C8B-B14F-4D97-AF65-F5344CB8AC3E}">
        <p14:creationId xmlns:p14="http://schemas.microsoft.com/office/powerpoint/2010/main" val="5275899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8B27E2-D34E-359F-FD15-95280015AF65}"/>
              </a:ext>
            </a:extLst>
          </p:cNvPr>
          <p:cNvSpPr>
            <a:spLocks noGrp="1"/>
          </p:cNvSpPr>
          <p:nvPr>
            <p:ph type="title"/>
          </p:nvPr>
        </p:nvSpPr>
        <p:spPr>
          <a:xfrm>
            <a:off x="1115568" y="548640"/>
            <a:ext cx="10168128" cy="1179576"/>
          </a:xfrm>
        </p:spPr>
        <p:txBody>
          <a:bodyPr>
            <a:normAutofit/>
          </a:bodyPr>
          <a:lstStyle/>
          <a:p>
            <a:r>
              <a:rPr lang="es-ES"/>
              <a:t>Redes Neuronales Automodelables III</a:t>
            </a:r>
            <a:endParaRPr lang="es-ES" dirty="0"/>
          </a:p>
        </p:txBody>
      </p:sp>
      <p:sp>
        <p:nvSpPr>
          <p:cNvPr id="3" name="Marcador de contenido 2">
            <a:extLst>
              <a:ext uri="{FF2B5EF4-FFF2-40B4-BE49-F238E27FC236}">
                <a16:creationId xmlns:a16="http://schemas.microsoft.com/office/drawing/2014/main" id="{0C356A86-DA83-D992-08D0-026315E9B33B}"/>
              </a:ext>
            </a:extLst>
          </p:cNvPr>
          <p:cNvSpPr>
            <a:spLocks noGrp="1"/>
          </p:cNvSpPr>
          <p:nvPr>
            <p:ph idx="1"/>
          </p:nvPr>
        </p:nvSpPr>
        <p:spPr>
          <a:xfrm>
            <a:off x="1115568" y="2481943"/>
            <a:ext cx="10168128" cy="3695020"/>
          </a:xfrm>
        </p:spPr>
        <p:txBody>
          <a:bodyPr>
            <a:normAutofit/>
          </a:bodyPr>
          <a:lstStyle/>
          <a:p>
            <a:r>
              <a:rPr lang="es-ES" sz="2200" dirty="0"/>
              <a:t>Además, se han probado otros enfoques como:</a:t>
            </a:r>
          </a:p>
          <a:p>
            <a:pPr lvl="1">
              <a:buFont typeface="Courier New" panose="02070309020205020404" pitchFamily="49" charset="0"/>
              <a:buChar char="o"/>
            </a:pPr>
            <a:r>
              <a:rPr lang="es-ES" sz="1800" dirty="0"/>
              <a:t>Algoritmos Genéticos</a:t>
            </a:r>
          </a:p>
          <a:p>
            <a:pPr lvl="1">
              <a:buFont typeface="Courier New" panose="02070309020205020404" pitchFamily="49" charset="0"/>
              <a:buChar char="o"/>
            </a:pPr>
            <a:r>
              <a:rPr lang="es-ES" sz="1800" dirty="0"/>
              <a:t>Aprendizaje por imitación</a:t>
            </a:r>
          </a:p>
          <a:p>
            <a:pPr lvl="1">
              <a:buFont typeface="Courier New" panose="02070309020205020404" pitchFamily="49" charset="0"/>
              <a:buChar char="o"/>
            </a:pPr>
            <a:r>
              <a:rPr lang="es-ES" sz="1800" dirty="0"/>
              <a:t>Modelos de reducción de dimensionalidad</a:t>
            </a:r>
          </a:p>
        </p:txBody>
      </p:sp>
      <p:sp>
        <p:nvSpPr>
          <p:cNvPr id="4" name="Marcador de número de diapositiva 3">
            <a:extLst>
              <a:ext uri="{FF2B5EF4-FFF2-40B4-BE49-F238E27FC236}">
                <a16:creationId xmlns:a16="http://schemas.microsoft.com/office/drawing/2014/main" id="{F4077F4F-9E08-8373-AA1F-379B72C27C17}"/>
              </a:ext>
            </a:extLst>
          </p:cNvPr>
          <p:cNvSpPr>
            <a:spLocks noGrp="1"/>
          </p:cNvSpPr>
          <p:nvPr>
            <p:ph type="sldNum" sz="quarter" idx="12"/>
          </p:nvPr>
        </p:nvSpPr>
        <p:spPr/>
        <p:txBody>
          <a:bodyPr/>
          <a:lstStyle/>
          <a:p>
            <a:fld id="{B2DC25EE-239B-4C5F-AAD1-255A7D5F1EE2}" type="slidenum">
              <a:rPr lang="en-US" smtClean="0"/>
              <a:t>26</a:t>
            </a:fld>
            <a:endParaRPr lang="en-US"/>
          </a:p>
        </p:txBody>
      </p:sp>
    </p:spTree>
    <p:extLst>
      <p:ext uri="{BB962C8B-B14F-4D97-AF65-F5344CB8AC3E}">
        <p14:creationId xmlns:p14="http://schemas.microsoft.com/office/powerpoint/2010/main" val="5650802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08B27E2-D34E-359F-FD15-95280015AF65}"/>
              </a:ext>
            </a:extLst>
          </p:cNvPr>
          <p:cNvSpPr>
            <a:spLocks noGrp="1"/>
          </p:cNvSpPr>
          <p:nvPr>
            <p:ph type="title"/>
          </p:nvPr>
        </p:nvSpPr>
        <p:spPr>
          <a:xfrm>
            <a:off x="841248" y="251312"/>
            <a:ext cx="10506456" cy="1010264"/>
          </a:xfrm>
        </p:spPr>
        <p:txBody>
          <a:bodyPr anchor="ctr">
            <a:normAutofit/>
          </a:bodyPr>
          <a:lstStyle/>
          <a:p>
            <a:r>
              <a:rPr lang="es-ES"/>
              <a:t>Redes Neuronales Automodelables IV</a:t>
            </a:r>
            <a:endParaRPr lang="es-ES" dirty="0"/>
          </a:p>
        </p:txBody>
      </p:sp>
      <p:sp>
        <p:nvSpPr>
          <p:cNvPr id="11" name="Rectangle 10">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Marcador de contenido 2">
            <a:extLst>
              <a:ext uri="{FF2B5EF4-FFF2-40B4-BE49-F238E27FC236}">
                <a16:creationId xmlns:a16="http://schemas.microsoft.com/office/drawing/2014/main" id="{EDC18841-A9E2-3E7D-D406-795C7A597D87}"/>
              </a:ext>
            </a:extLst>
          </p:cNvPr>
          <p:cNvGraphicFramePr>
            <a:graphicFrameLocks noGrp="1"/>
          </p:cNvGraphicFramePr>
          <p:nvPr>
            <p:ph idx="1"/>
            <p:extLst>
              <p:ext uri="{D42A27DB-BD31-4B8C-83A1-F6EECF244321}">
                <p14:modId xmlns:p14="http://schemas.microsoft.com/office/powerpoint/2010/main" val="50335490"/>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número de diapositiva 3">
            <a:extLst>
              <a:ext uri="{FF2B5EF4-FFF2-40B4-BE49-F238E27FC236}">
                <a16:creationId xmlns:a16="http://schemas.microsoft.com/office/drawing/2014/main" id="{C291F197-A6F1-EB2B-5C9D-95F6FB0981D4}"/>
              </a:ext>
            </a:extLst>
          </p:cNvPr>
          <p:cNvSpPr>
            <a:spLocks noGrp="1"/>
          </p:cNvSpPr>
          <p:nvPr>
            <p:ph type="sldNum" sz="quarter" idx="12"/>
          </p:nvPr>
        </p:nvSpPr>
        <p:spPr/>
        <p:txBody>
          <a:bodyPr/>
          <a:lstStyle/>
          <a:p>
            <a:fld id="{B2DC25EE-239B-4C5F-AAD1-255A7D5F1EE2}" type="slidenum">
              <a:rPr lang="en-US" smtClean="0"/>
              <a:t>27</a:t>
            </a:fld>
            <a:endParaRPr lang="en-US"/>
          </a:p>
        </p:txBody>
      </p:sp>
    </p:spTree>
    <p:extLst>
      <p:ext uri="{BB962C8B-B14F-4D97-AF65-F5344CB8AC3E}">
        <p14:creationId xmlns:p14="http://schemas.microsoft.com/office/powerpoint/2010/main" val="8885817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C1A1C5D3-C053-4EE9-BE1A-419B6E27CC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C674-2CB6-34B8-B7D0-D161148D7FD4}"/>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dirty="0"/>
              <a:t>Marco </a:t>
            </a:r>
            <a:r>
              <a:rPr lang="en-US" dirty="0" err="1"/>
              <a:t>Metodológico</a:t>
            </a:r>
            <a:endParaRPr lang="en-US" dirty="0"/>
          </a:p>
        </p:txBody>
      </p:sp>
      <p:sp>
        <p:nvSpPr>
          <p:cNvPr id="18" name="Rectangle: Rounded Corners 17">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7" name="Graphic 6" descr="Education">
            <a:extLst>
              <a:ext uri="{FF2B5EF4-FFF2-40B4-BE49-F238E27FC236}">
                <a16:creationId xmlns:a16="http://schemas.microsoft.com/office/drawing/2014/main" id="{F2557024-0612-49F9-A091-ECB729BA683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20218" y="1292770"/>
            <a:ext cx="4096512" cy="4096512"/>
          </a:xfrm>
          <a:prstGeom prst="rect">
            <a:avLst/>
          </a:prstGeom>
        </p:spPr>
      </p:pic>
      <p:graphicFrame>
        <p:nvGraphicFramePr>
          <p:cNvPr id="3" name="Marcador de contenido 2">
            <a:extLst>
              <a:ext uri="{FF2B5EF4-FFF2-40B4-BE49-F238E27FC236}">
                <a16:creationId xmlns:a16="http://schemas.microsoft.com/office/drawing/2014/main" id="{F4D747EA-A56E-DE35-F022-A28CD99D3F48}"/>
              </a:ext>
            </a:extLst>
          </p:cNvPr>
          <p:cNvGraphicFramePr>
            <a:graphicFrameLocks noGrp="1"/>
          </p:cNvGraphicFramePr>
          <p:nvPr>
            <p:ph idx="1"/>
            <p:extLst>
              <p:ext uri="{D42A27DB-BD31-4B8C-83A1-F6EECF244321}">
                <p14:modId xmlns:p14="http://schemas.microsoft.com/office/powerpoint/2010/main" val="394414509"/>
              </p:ext>
            </p:extLst>
          </p:nvPr>
        </p:nvGraphicFramePr>
        <p:xfrm>
          <a:off x="4324459" y="3272123"/>
          <a:ext cx="7784542" cy="55412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Marcador de número de diapositiva 3">
            <a:extLst>
              <a:ext uri="{FF2B5EF4-FFF2-40B4-BE49-F238E27FC236}">
                <a16:creationId xmlns:a16="http://schemas.microsoft.com/office/drawing/2014/main" id="{BDFD397D-BEBE-2EBA-0FF6-4CDD5D605F27}"/>
              </a:ext>
            </a:extLst>
          </p:cNvPr>
          <p:cNvSpPr>
            <a:spLocks noGrp="1"/>
          </p:cNvSpPr>
          <p:nvPr>
            <p:ph type="sldNum" sz="quarter" idx="12"/>
          </p:nvPr>
        </p:nvSpPr>
        <p:spPr/>
        <p:txBody>
          <a:bodyPr/>
          <a:lstStyle/>
          <a:p>
            <a:fld id="{B2DC25EE-239B-4C5F-AAD1-255A7D5F1EE2}" type="slidenum">
              <a:rPr lang="en-US" smtClean="0"/>
              <a:t>28</a:t>
            </a:fld>
            <a:endParaRPr lang="en-US"/>
          </a:p>
        </p:txBody>
      </p:sp>
    </p:spTree>
    <p:extLst>
      <p:ext uri="{BB962C8B-B14F-4D97-AF65-F5344CB8AC3E}">
        <p14:creationId xmlns:p14="http://schemas.microsoft.com/office/powerpoint/2010/main" val="8308371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E8927A-0D38-B8F3-C4C8-24900087EA20}"/>
              </a:ext>
            </a:extLst>
          </p:cNvPr>
          <p:cNvSpPr>
            <a:spLocks noGrp="1"/>
          </p:cNvSpPr>
          <p:nvPr>
            <p:ph type="title"/>
          </p:nvPr>
        </p:nvSpPr>
        <p:spPr>
          <a:xfrm>
            <a:off x="841248" y="334644"/>
            <a:ext cx="10509504" cy="1076914"/>
          </a:xfrm>
        </p:spPr>
        <p:txBody>
          <a:bodyPr anchor="ctr">
            <a:normAutofit/>
          </a:bodyPr>
          <a:lstStyle/>
          <a:p>
            <a:r>
              <a:rPr lang="en-ES" dirty="0"/>
              <a:t>Técnologías Utilizadas</a:t>
            </a:r>
          </a:p>
        </p:txBody>
      </p:sp>
      <p:sp>
        <p:nvSpPr>
          <p:cNvPr id="11" name="Rectangle 10">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F6453D2E-EA3B-63B3-72C3-C2BD1A945158}"/>
              </a:ext>
            </a:extLst>
          </p:cNvPr>
          <p:cNvGraphicFramePr>
            <a:graphicFrameLocks noGrp="1"/>
          </p:cNvGraphicFramePr>
          <p:nvPr>
            <p:ph idx="1"/>
            <p:extLst>
              <p:ext uri="{D42A27DB-BD31-4B8C-83A1-F6EECF244321}">
                <p14:modId xmlns:p14="http://schemas.microsoft.com/office/powerpoint/2010/main" val="1903630428"/>
              </p:ext>
            </p:extLst>
          </p:nvPr>
        </p:nvGraphicFramePr>
        <p:xfrm>
          <a:off x="721693" y="1651636"/>
          <a:ext cx="10745566" cy="45827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arcador de número de diapositiva 2">
            <a:extLst>
              <a:ext uri="{FF2B5EF4-FFF2-40B4-BE49-F238E27FC236}">
                <a16:creationId xmlns:a16="http://schemas.microsoft.com/office/drawing/2014/main" id="{9FF19A5B-D6FF-95DE-3D87-AF1CEC0AE3B6}"/>
              </a:ext>
            </a:extLst>
          </p:cNvPr>
          <p:cNvSpPr>
            <a:spLocks noGrp="1"/>
          </p:cNvSpPr>
          <p:nvPr>
            <p:ph type="sldNum" sz="quarter" idx="12"/>
          </p:nvPr>
        </p:nvSpPr>
        <p:spPr/>
        <p:txBody>
          <a:bodyPr/>
          <a:lstStyle/>
          <a:p>
            <a:fld id="{B2DC25EE-239B-4C5F-AAD1-255A7D5F1EE2}" type="slidenum">
              <a:rPr lang="en-US" smtClean="0"/>
              <a:t>29</a:t>
            </a:fld>
            <a:endParaRPr lang="en-US"/>
          </a:p>
        </p:txBody>
      </p:sp>
    </p:spTree>
    <p:extLst>
      <p:ext uri="{BB962C8B-B14F-4D97-AF65-F5344CB8AC3E}">
        <p14:creationId xmlns:p14="http://schemas.microsoft.com/office/powerpoint/2010/main" val="1559340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Robots sentados en una silla de café verde">
            <a:extLst>
              <a:ext uri="{FF2B5EF4-FFF2-40B4-BE49-F238E27FC236}">
                <a16:creationId xmlns:a16="http://schemas.microsoft.com/office/drawing/2014/main" id="{06AB3630-F036-D5DC-0DA3-95AC2787FC21}"/>
              </a:ext>
            </a:extLst>
          </p:cNvPr>
          <p:cNvPicPr>
            <a:picLocks noChangeAspect="1"/>
          </p:cNvPicPr>
          <p:nvPr/>
        </p:nvPicPr>
        <p:blipFill rotWithShape="1">
          <a:blip r:embed="rId2"/>
          <a:srcRect/>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18E73A-2D0F-2A31-69F2-6D3327F3C8C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err="1">
                <a:solidFill>
                  <a:schemeClr val="bg1"/>
                </a:solidFill>
              </a:rPr>
              <a:t>Introducción</a:t>
            </a:r>
            <a:endParaRPr lang="en-US" sz="4800" dirty="0">
              <a:solidFill>
                <a:schemeClr val="bg1"/>
              </a:solidFill>
            </a:endParaRPr>
          </a:p>
        </p:txBody>
      </p:sp>
      <p:sp>
        <p:nvSpPr>
          <p:cNvPr id="17"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3" name="Marcador de contenido 2">
            <a:extLst>
              <a:ext uri="{FF2B5EF4-FFF2-40B4-BE49-F238E27FC236}">
                <a16:creationId xmlns:a16="http://schemas.microsoft.com/office/drawing/2014/main" id="{F8272A72-5847-1B31-B42D-436ADE8D84FC}"/>
              </a:ext>
            </a:extLst>
          </p:cNvPr>
          <p:cNvGraphicFramePr>
            <a:graphicFrameLocks noGrp="1"/>
          </p:cNvGraphicFramePr>
          <p:nvPr>
            <p:ph idx="1"/>
            <p:extLst>
              <p:ext uri="{D42A27DB-BD31-4B8C-83A1-F6EECF244321}">
                <p14:modId xmlns:p14="http://schemas.microsoft.com/office/powerpoint/2010/main" val="3379394655"/>
              </p:ext>
            </p:extLst>
          </p:nvPr>
        </p:nvGraphicFramePr>
        <p:xfrm>
          <a:off x="4317316" y="3243548"/>
          <a:ext cx="7784542" cy="55412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Marcador de número de diapositiva 3">
            <a:extLst>
              <a:ext uri="{FF2B5EF4-FFF2-40B4-BE49-F238E27FC236}">
                <a16:creationId xmlns:a16="http://schemas.microsoft.com/office/drawing/2014/main" id="{8D43DBDD-51DE-F1CF-439D-94F5EC4E0A83}"/>
              </a:ext>
            </a:extLst>
          </p:cNvPr>
          <p:cNvSpPr>
            <a:spLocks noGrp="1"/>
          </p:cNvSpPr>
          <p:nvPr>
            <p:ph type="sldNum" sz="quarter" idx="12"/>
          </p:nvPr>
        </p:nvSpPr>
        <p:spPr/>
        <p:txBody>
          <a:bodyPr/>
          <a:lstStyle/>
          <a:p>
            <a:fld id="{B2DC25EE-239B-4C5F-AAD1-255A7D5F1EE2}" type="slidenum">
              <a:rPr lang="en-US" smtClean="0"/>
              <a:t>3</a:t>
            </a:fld>
            <a:endParaRPr lang="en-US"/>
          </a:p>
        </p:txBody>
      </p:sp>
    </p:spTree>
    <p:extLst>
      <p:ext uri="{BB962C8B-B14F-4D97-AF65-F5344CB8AC3E}">
        <p14:creationId xmlns:p14="http://schemas.microsoft.com/office/powerpoint/2010/main" val="27004454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CAB1E8-8195-4748-BE71-FF806D8689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text rectangle">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6F83343-B2D6-1BBF-04C2-25895CF76598}"/>
              </a:ext>
            </a:extLst>
          </p:cNvPr>
          <p:cNvSpPr>
            <a:spLocks noGrp="1"/>
          </p:cNvSpPr>
          <p:nvPr>
            <p:ph type="title"/>
          </p:nvPr>
        </p:nvSpPr>
        <p:spPr>
          <a:xfrm>
            <a:off x="841247" y="978619"/>
            <a:ext cx="3410712" cy="1106424"/>
          </a:xfrm>
        </p:spPr>
        <p:txBody>
          <a:bodyPr>
            <a:normAutofit/>
          </a:bodyPr>
          <a:lstStyle/>
          <a:p>
            <a:r>
              <a:rPr lang="es-ES" sz="2800"/>
              <a:t>Endpoints</a:t>
            </a:r>
          </a:p>
        </p:txBody>
      </p:sp>
      <p:sp>
        <p:nvSpPr>
          <p:cNvPr id="14" name="!!accent">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328416"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8F8AC28B-C826-677B-59C2-1FF3C39ABA0B}"/>
              </a:ext>
            </a:extLst>
          </p:cNvPr>
          <p:cNvSpPr>
            <a:spLocks noGrp="1"/>
          </p:cNvSpPr>
          <p:nvPr>
            <p:ph idx="1"/>
          </p:nvPr>
        </p:nvSpPr>
        <p:spPr>
          <a:xfrm>
            <a:off x="841247" y="2359152"/>
            <a:ext cx="3410712" cy="3425043"/>
          </a:xfrm>
        </p:spPr>
        <p:txBody>
          <a:bodyPr>
            <a:normAutofit/>
          </a:bodyPr>
          <a:lstStyle/>
          <a:p>
            <a:pPr algn="just"/>
            <a:r>
              <a:rPr lang="es-ES" sz="1700" dirty="0"/>
              <a:t>Petición de búsqueda de arquitectura a un dataset</a:t>
            </a:r>
          </a:p>
          <a:p>
            <a:pPr algn="just"/>
            <a:r>
              <a:rPr lang="es-ES" sz="1700" dirty="0"/>
              <a:t>Estado/Resultado de la búsqueda</a:t>
            </a:r>
          </a:p>
        </p:txBody>
      </p:sp>
      <p:pic>
        <p:nvPicPr>
          <p:cNvPr id="5" name="Imagen 4">
            <a:extLst>
              <a:ext uri="{FF2B5EF4-FFF2-40B4-BE49-F238E27FC236}">
                <a16:creationId xmlns:a16="http://schemas.microsoft.com/office/drawing/2014/main" id="{1E6BFA25-BF97-9025-0096-30BEEF09FE93}"/>
              </a:ext>
            </a:extLst>
          </p:cNvPr>
          <p:cNvPicPr>
            <a:picLocks noChangeAspect="1"/>
          </p:cNvPicPr>
          <p:nvPr/>
        </p:nvPicPr>
        <p:blipFill>
          <a:blip r:embed="rId2"/>
          <a:srcRect l="3083" r="-2" b="-2"/>
          <a:stretch/>
        </p:blipFill>
        <p:spPr>
          <a:xfrm>
            <a:off x="5124450" y="634382"/>
            <a:ext cx="6657213" cy="5495162"/>
          </a:xfrm>
          <a:prstGeom prst="rect">
            <a:avLst/>
          </a:prstGeom>
        </p:spPr>
      </p:pic>
      <p:sp>
        <p:nvSpPr>
          <p:cNvPr id="6" name="Marcador de número de diapositiva 5">
            <a:extLst>
              <a:ext uri="{FF2B5EF4-FFF2-40B4-BE49-F238E27FC236}">
                <a16:creationId xmlns:a16="http://schemas.microsoft.com/office/drawing/2014/main" id="{166D1A7F-857D-E52C-AEC0-5B3F66BEB740}"/>
              </a:ext>
            </a:extLst>
          </p:cNvPr>
          <p:cNvSpPr>
            <a:spLocks noGrp="1"/>
          </p:cNvSpPr>
          <p:nvPr>
            <p:ph type="sldNum" sz="quarter" idx="12"/>
          </p:nvPr>
        </p:nvSpPr>
        <p:spPr/>
        <p:txBody>
          <a:bodyPr/>
          <a:lstStyle/>
          <a:p>
            <a:fld id="{B2DC25EE-239B-4C5F-AAD1-255A7D5F1EE2}" type="slidenum">
              <a:rPr lang="en-US" smtClean="0"/>
              <a:t>30</a:t>
            </a:fld>
            <a:endParaRPr lang="en-US"/>
          </a:p>
        </p:txBody>
      </p:sp>
    </p:spTree>
    <p:extLst>
      <p:ext uri="{BB962C8B-B14F-4D97-AF65-F5344CB8AC3E}">
        <p14:creationId xmlns:p14="http://schemas.microsoft.com/office/powerpoint/2010/main" val="37949569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85D78D-3861-087D-F031-80EBAFFF7EB4}"/>
              </a:ext>
            </a:extLst>
          </p:cNvPr>
          <p:cNvSpPr>
            <a:spLocks noGrp="1"/>
          </p:cNvSpPr>
          <p:nvPr>
            <p:ph type="title"/>
          </p:nvPr>
        </p:nvSpPr>
        <p:spPr/>
        <p:txBody>
          <a:bodyPr/>
          <a:lstStyle/>
          <a:p>
            <a:r>
              <a:rPr lang="es-ES" dirty="0"/>
              <a:t>Arquitectura software</a:t>
            </a:r>
          </a:p>
        </p:txBody>
      </p:sp>
      <p:pic>
        <p:nvPicPr>
          <p:cNvPr id="5" name="Marcador de contenido 4">
            <a:extLst>
              <a:ext uri="{FF2B5EF4-FFF2-40B4-BE49-F238E27FC236}">
                <a16:creationId xmlns:a16="http://schemas.microsoft.com/office/drawing/2014/main" id="{A0973A45-1A63-8BE7-3A85-21F55497B753}"/>
              </a:ext>
            </a:extLst>
          </p:cNvPr>
          <p:cNvPicPr>
            <a:picLocks noGrp="1" noChangeAspect="1"/>
          </p:cNvPicPr>
          <p:nvPr>
            <p:ph idx="1"/>
          </p:nvPr>
        </p:nvPicPr>
        <p:blipFill>
          <a:blip r:embed="rId2"/>
          <a:stretch>
            <a:fillRect/>
          </a:stretch>
        </p:blipFill>
        <p:spPr>
          <a:xfrm>
            <a:off x="2203686" y="2858089"/>
            <a:ext cx="7992590" cy="2934109"/>
          </a:xfrm>
        </p:spPr>
      </p:pic>
      <p:sp>
        <p:nvSpPr>
          <p:cNvPr id="6" name="Marcador de número de diapositiva 5">
            <a:extLst>
              <a:ext uri="{FF2B5EF4-FFF2-40B4-BE49-F238E27FC236}">
                <a16:creationId xmlns:a16="http://schemas.microsoft.com/office/drawing/2014/main" id="{64617AA6-56D2-CB84-2D0D-00AED0994414}"/>
              </a:ext>
            </a:extLst>
          </p:cNvPr>
          <p:cNvSpPr>
            <a:spLocks noGrp="1"/>
          </p:cNvSpPr>
          <p:nvPr>
            <p:ph type="sldNum" sz="quarter" idx="12"/>
          </p:nvPr>
        </p:nvSpPr>
        <p:spPr/>
        <p:txBody>
          <a:bodyPr/>
          <a:lstStyle/>
          <a:p>
            <a:fld id="{B2DC25EE-239B-4C5F-AAD1-255A7D5F1EE2}" type="slidenum">
              <a:rPr lang="en-US" smtClean="0"/>
              <a:t>31</a:t>
            </a:fld>
            <a:endParaRPr lang="en-US"/>
          </a:p>
        </p:txBody>
      </p:sp>
    </p:spTree>
    <p:extLst>
      <p:ext uri="{BB962C8B-B14F-4D97-AF65-F5344CB8AC3E}">
        <p14:creationId xmlns:p14="http://schemas.microsoft.com/office/powerpoint/2010/main" val="31403886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8927A-0D38-B8F3-C4C8-24900087EA20}"/>
              </a:ext>
            </a:extLst>
          </p:cNvPr>
          <p:cNvSpPr>
            <a:spLocks noGrp="1"/>
          </p:cNvSpPr>
          <p:nvPr>
            <p:ph type="title"/>
          </p:nvPr>
        </p:nvSpPr>
        <p:spPr>
          <a:xfrm>
            <a:off x="976979" y="652190"/>
            <a:ext cx="10509504" cy="1076914"/>
          </a:xfrm>
        </p:spPr>
        <p:txBody>
          <a:bodyPr anchor="ctr">
            <a:normAutofit/>
          </a:bodyPr>
          <a:lstStyle/>
          <a:p>
            <a:r>
              <a:rPr lang="es-ES" dirty="0"/>
              <a:t>Población y Muestra</a:t>
            </a:r>
            <a:endParaRPr lang="en-ES" dirty="0"/>
          </a:p>
        </p:txBody>
      </p:sp>
      <p:graphicFrame>
        <p:nvGraphicFramePr>
          <p:cNvPr id="5" name="Content Placeholder 2">
            <a:extLst>
              <a:ext uri="{FF2B5EF4-FFF2-40B4-BE49-F238E27FC236}">
                <a16:creationId xmlns:a16="http://schemas.microsoft.com/office/drawing/2014/main" id="{F6453D2E-EA3B-63B3-72C3-C2BD1A945158}"/>
              </a:ext>
            </a:extLst>
          </p:cNvPr>
          <p:cNvGraphicFramePr>
            <a:graphicFrameLocks noGrp="1"/>
          </p:cNvGraphicFramePr>
          <p:nvPr>
            <p:ph idx="1"/>
            <p:extLst>
              <p:ext uri="{D42A27DB-BD31-4B8C-83A1-F6EECF244321}">
                <p14:modId xmlns:p14="http://schemas.microsoft.com/office/powerpoint/2010/main" val="973458649"/>
              </p:ext>
            </p:extLst>
          </p:nvPr>
        </p:nvGraphicFramePr>
        <p:xfrm>
          <a:off x="838200" y="1737360"/>
          <a:ext cx="10506456" cy="45354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arcador de número de diapositiva 2">
            <a:extLst>
              <a:ext uri="{FF2B5EF4-FFF2-40B4-BE49-F238E27FC236}">
                <a16:creationId xmlns:a16="http://schemas.microsoft.com/office/drawing/2014/main" id="{AE034655-9076-11FC-605A-A3EF0E4FFAC4}"/>
              </a:ext>
            </a:extLst>
          </p:cNvPr>
          <p:cNvSpPr>
            <a:spLocks noGrp="1"/>
          </p:cNvSpPr>
          <p:nvPr>
            <p:ph type="sldNum" sz="quarter" idx="12"/>
          </p:nvPr>
        </p:nvSpPr>
        <p:spPr/>
        <p:txBody>
          <a:bodyPr/>
          <a:lstStyle/>
          <a:p>
            <a:fld id="{B2DC25EE-239B-4C5F-AAD1-255A7D5F1EE2}" type="slidenum">
              <a:rPr lang="en-US" smtClean="0"/>
              <a:t>32</a:t>
            </a:fld>
            <a:endParaRPr lang="en-US"/>
          </a:p>
        </p:txBody>
      </p:sp>
    </p:spTree>
    <p:extLst>
      <p:ext uri="{BB962C8B-B14F-4D97-AF65-F5344CB8AC3E}">
        <p14:creationId xmlns:p14="http://schemas.microsoft.com/office/powerpoint/2010/main" val="38544454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1E1224E-6618-482E-BE87-321A7FC1CD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FE3CA5-202D-D4A3-0A75-B26EAAB5F099}"/>
              </a:ext>
            </a:extLst>
          </p:cNvPr>
          <p:cNvSpPr>
            <a:spLocks noGrp="1"/>
          </p:cNvSpPr>
          <p:nvPr>
            <p:ph type="title"/>
          </p:nvPr>
        </p:nvSpPr>
        <p:spPr>
          <a:xfrm>
            <a:off x="659234" y="957447"/>
            <a:ext cx="3383280" cy="4943105"/>
          </a:xfrm>
        </p:spPr>
        <p:txBody>
          <a:bodyPr anchor="ctr">
            <a:normAutofit/>
          </a:bodyPr>
          <a:lstStyle/>
          <a:p>
            <a:r>
              <a:rPr lang="es-ES" sz="3700"/>
              <a:t>Diseño Experimental</a:t>
            </a:r>
            <a:endParaRPr lang="en-ES" sz="3700"/>
          </a:p>
        </p:txBody>
      </p:sp>
      <p:sp>
        <p:nvSpPr>
          <p:cNvPr id="23" name="Rectangle 22">
            <a:extLst>
              <a:ext uri="{FF2B5EF4-FFF2-40B4-BE49-F238E27FC236}">
                <a16:creationId xmlns:a16="http://schemas.microsoft.com/office/drawing/2014/main" id="{066346BE-FDB4-4772-A696-0719490AB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8126"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9234" y="6163056"/>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7" name="Content Placeholder 7">
            <a:extLst>
              <a:ext uri="{FF2B5EF4-FFF2-40B4-BE49-F238E27FC236}">
                <a16:creationId xmlns:a16="http://schemas.microsoft.com/office/drawing/2014/main" id="{39AF198B-6949-8D60-5762-EE71BA990B47}"/>
              </a:ext>
            </a:extLst>
          </p:cNvPr>
          <p:cNvGraphicFramePr>
            <a:graphicFrameLocks noGrp="1"/>
          </p:cNvGraphicFramePr>
          <p:nvPr>
            <p:ph idx="1"/>
            <p:extLst>
              <p:ext uri="{D42A27DB-BD31-4B8C-83A1-F6EECF244321}">
                <p14:modId xmlns:p14="http://schemas.microsoft.com/office/powerpoint/2010/main" val="4130171894"/>
              </p:ext>
            </p:extLst>
          </p:nvPr>
        </p:nvGraphicFramePr>
        <p:xfrm>
          <a:off x="4553712" y="621792"/>
          <a:ext cx="6812280" cy="55412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arcador de número de diapositiva 2">
            <a:extLst>
              <a:ext uri="{FF2B5EF4-FFF2-40B4-BE49-F238E27FC236}">
                <a16:creationId xmlns:a16="http://schemas.microsoft.com/office/drawing/2014/main" id="{6B0686D2-963C-CB84-D7B0-E9C6FAE984C9}"/>
              </a:ext>
            </a:extLst>
          </p:cNvPr>
          <p:cNvSpPr>
            <a:spLocks noGrp="1"/>
          </p:cNvSpPr>
          <p:nvPr>
            <p:ph type="sldNum" sz="quarter" idx="12"/>
          </p:nvPr>
        </p:nvSpPr>
        <p:spPr/>
        <p:txBody>
          <a:bodyPr/>
          <a:lstStyle/>
          <a:p>
            <a:fld id="{B2DC25EE-239B-4C5F-AAD1-255A7D5F1EE2}" type="slidenum">
              <a:rPr lang="en-US" smtClean="0"/>
              <a:t>33</a:t>
            </a:fld>
            <a:endParaRPr lang="en-US"/>
          </a:p>
        </p:txBody>
      </p:sp>
    </p:spTree>
    <p:extLst>
      <p:ext uri="{BB962C8B-B14F-4D97-AF65-F5344CB8AC3E}">
        <p14:creationId xmlns:p14="http://schemas.microsoft.com/office/powerpoint/2010/main" val="15776871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08B27E2-D34E-359F-FD15-95280015AF65}"/>
              </a:ext>
            </a:extLst>
          </p:cNvPr>
          <p:cNvSpPr>
            <a:spLocks noGrp="1"/>
          </p:cNvSpPr>
          <p:nvPr>
            <p:ph type="title"/>
          </p:nvPr>
        </p:nvSpPr>
        <p:spPr>
          <a:xfrm>
            <a:off x="841247" y="978619"/>
            <a:ext cx="3410712" cy="1106424"/>
          </a:xfrm>
        </p:spPr>
        <p:txBody>
          <a:bodyPr>
            <a:normAutofit/>
          </a:bodyPr>
          <a:lstStyle/>
          <a:p>
            <a:r>
              <a:rPr lang="es-ES" sz="2800"/>
              <a:t>Modelo de Análisis de datos</a:t>
            </a:r>
          </a:p>
        </p:txBody>
      </p:sp>
      <p:sp>
        <p:nvSpPr>
          <p:cNvPr id="14" name="Rectangle 13">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093976"/>
            <a:ext cx="3328416"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0C356A86-DA83-D992-08D0-026315E9B33B}"/>
              </a:ext>
            </a:extLst>
          </p:cNvPr>
          <p:cNvSpPr>
            <a:spLocks noGrp="1"/>
          </p:cNvSpPr>
          <p:nvPr>
            <p:ph idx="1"/>
          </p:nvPr>
        </p:nvSpPr>
        <p:spPr>
          <a:xfrm>
            <a:off x="841248" y="2252870"/>
            <a:ext cx="3412219" cy="3560251"/>
          </a:xfrm>
        </p:spPr>
        <p:txBody>
          <a:bodyPr>
            <a:normAutofit/>
          </a:bodyPr>
          <a:lstStyle/>
          <a:p>
            <a:pPr algn="just"/>
            <a:r>
              <a:rPr lang="es-ES" sz="1700" dirty="0"/>
              <a:t>Se mide la precisión del mejor modelo de cada generación para comprobar cómo evoluciona el algoritmo.</a:t>
            </a:r>
          </a:p>
          <a:p>
            <a:pPr algn="just"/>
            <a:r>
              <a:rPr lang="es-ES" sz="1700" dirty="0"/>
              <a:t>Uso de </a:t>
            </a:r>
            <a:r>
              <a:rPr lang="es-ES" sz="1700" dirty="0" err="1"/>
              <a:t>matplotlib</a:t>
            </a:r>
            <a:r>
              <a:rPr lang="es-ES" sz="1700" dirty="0"/>
              <a:t> para crear gráficas que permitan una mejor interpretabilidad</a:t>
            </a:r>
          </a:p>
          <a:p>
            <a:pPr marL="0" indent="0" algn="just">
              <a:buNone/>
            </a:pPr>
            <a:r>
              <a:rPr lang="es-ES" sz="1700" dirty="0"/>
              <a:t>‼️Por limitaciones de hardware, se recogen los datos de 13 generaciones</a:t>
            </a:r>
          </a:p>
        </p:txBody>
      </p:sp>
      <p:pic>
        <p:nvPicPr>
          <p:cNvPr id="5" name="Imagen 4">
            <a:extLst>
              <a:ext uri="{FF2B5EF4-FFF2-40B4-BE49-F238E27FC236}">
                <a16:creationId xmlns:a16="http://schemas.microsoft.com/office/drawing/2014/main" id="{49B8A79B-E961-05A9-D7AB-493C849D2946}"/>
              </a:ext>
            </a:extLst>
          </p:cNvPr>
          <p:cNvPicPr>
            <a:picLocks noChangeAspect="1"/>
          </p:cNvPicPr>
          <p:nvPr/>
        </p:nvPicPr>
        <p:blipFill>
          <a:blip r:embed="rId2"/>
          <a:stretch>
            <a:fillRect/>
          </a:stretch>
        </p:blipFill>
        <p:spPr>
          <a:xfrm>
            <a:off x="5156842" y="2057034"/>
            <a:ext cx="6656832" cy="3012216"/>
          </a:xfrm>
          <a:prstGeom prst="rect">
            <a:avLst/>
          </a:prstGeom>
        </p:spPr>
      </p:pic>
      <p:sp>
        <p:nvSpPr>
          <p:cNvPr id="6" name="Marcador de número de diapositiva 5">
            <a:extLst>
              <a:ext uri="{FF2B5EF4-FFF2-40B4-BE49-F238E27FC236}">
                <a16:creationId xmlns:a16="http://schemas.microsoft.com/office/drawing/2014/main" id="{DF5DF545-58FD-CFCC-DD98-46D7E781E158}"/>
              </a:ext>
            </a:extLst>
          </p:cNvPr>
          <p:cNvSpPr>
            <a:spLocks noGrp="1"/>
          </p:cNvSpPr>
          <p:nvPr>
            <p:ph type="sldNum" sz="quarter" idx="12"/>
          </p:nvPr>
        </p:nvSpPr>
        <p:spPr/>
        <p:txBody>
          <a:bodyPr/>
          <a:lstStyle/>
          <a:p>
            <a:fld id="{B2DC25EE-239B-4C5F-AAD1-255A7D5F1EE2}" type="slidenum">
              <a:rPr lang="en-US" smtClean="0"/>
              <a:t>34</a:t>
            </a:fld>
            <a:endParaRPr lang="en-US"/>
          </a:p>
        </p:txBody>
      </p:sp>
    </p:spTree>
    <p:extLst>
      <p:ext uri="{BB962C8B-B14F-4D97-AF65-F5344CB8AC3E}">
        <p14:creationId xmlns:p14="http://schemas.microsoft.com/office/powerpoint/2010/main" val="27158868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cxnSp>
        <p:nvCxnSpPr>
          <p:cNvPr id="11" name="Straight Connector 1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Lupa resalta un rendimiento económico decreciente">
            <a:extLst>
              <a:ext uri="{FF2B5EF4-FFF2-40B4-BE49-F238E27FC236}">
                <a16:creationId xmlns:a16="http://schemas.microsoft.com/office/drawing/2014/main" id="{3AA518FE-F1C5-B2B9-A117-F22927074143}"/>
              </a:ext>
            </a:extLst>
          </p:cNvPr>
          <p:cNvPicPr>
            <a:picLocks noChangeAspect="1"/>
          </p:cNvPicPr>
          <p:nvPr/>
        </p:nvPicPr>
        <p:blipFill>
          <a:blip r:embed="rId2"/>
          <a:srcRect t="1220" b="14510"/>
          <a:stretch/>
        </p:blipFill>
        <p:spPr>
          <a:xfrm>
            <a:off x="20" y="10"/>
            <a:ext cx="12191979" cy="6857990"/>
          </a:xfrm>
          <a:prstGeom prst="rect">
            <a:avLst/>
          </a:prstGeom>
        </p:spPr>
      </p:pic>
      <p:sp>
        <p:nvSpPr>
          <p:cNvPr id="13" name="Rectangle 12">
            <a:extLst>
              <a:ext uri="{FF2B5EF4-FFF2-40B4-BE49-F238E27FC236}">
                <a16:creationId xmlns:a16="http://schemas.microsoft.com/office/drawing/2014/main" id="{5144B498-CCDC-D4DC-B7BB-68A8A7A83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824248" cy="6858001"/>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ítulo 1">
            <a:extLst>
              <a:ext uri="{FF2B5EF4-FFF2-40B4-BE49-F238E27FC236}">
                <a16:creationId xmlns:a16="http://schemas.microsoft.com/office/drawing/2014/main" id="{F30BDF5A-ED02-DB79-766A-BA3AA1CACFF6}"/>
              </a:ext>
            </a:extLst>
          </p:cNvPr>
          <p:cNvSpPr>
            <a:spLocks noGrp="1"/>
          </p:cNvSpPr>
          <p:nvPr>
            <p:ph type="ctrTitle"/>
          </p:nvPr>
        </p:nvSpPr>
        <p:spPr>
          <a:xfrm>
            <a:off x="475488" y="1124712"/>
            <a:ext cx="4023360" cy="3200400"/>
          </a:xfrm>
        </p:spPr>
        <p:txBody>
          <a:bodyPr anchor="b">
            <a:normAutofit/>
          </a:bodyPr>
          <a:lstStyle/>
          <a:p>
            <a:r>
              <a:rPr lang="es-ES" sz="4400" dirty="0"/>
              <a:t>Análisis y Resultados</a:t>
            </a:r>
          </a:p>
        </p:txBody>
      </p:sp>
      <p:sp>
        <p:nvSpPr>
          <p:cNvPr id="3" name="Subtítulo 2">
            <a:extLst>
              <a:ext uri="{FF2B5EF4-FFF2-40B4-BE49-F238E27FC236}">
                <a16:creationId xmlns:a16="http://schemas.microsoft.com/office/drawing/2014/main" id="{777690E9-1D84-DE6C-B1D8-81DBC782B58F}"/>
              </a:ext>
            </a:extLst>
          </p:cNvPr>
          <p:cNvSpPr>
            <a:spLocks noGrp="1"/>
          </p:cNvSpPr>
          <p:nvPr>
            <p:ph type="subTitle" idx="1"/>
          </p:nvPr>
        </p:nvSpPr>
        <p:spPr>
          <a:xfrm>
            <a:off x="475488" y="4873752"/>
            <a:ext cx="4023360" cy="1207008"/>
          </a:xfrm>
        </p:spPr>
        <p:txBody>
          <a:bodyPr anchor="t">
            <a:normAutofit/>
          </a:bodyPr>
          <a:lstStyle/>
          <a:p>
            <a:endParaRPr lang="es-ES" sz="2000"/>
          </a:p>
        </p:txBody>
      </p:sp>
      <p:sp>
        <p:nvSpPr>
          <p:cNvPr id="15" name="Rectangle 14">
            <a:extLst>
              <a:ext uri="{FF2B5EF4-FFF2-40B4-BE49-F238E27FC236}">
                <a16:creationId xmlns:a16="http://schemas.microsoft.com/office/drawing/2014/main" id="{2165A4AE-FFE9-B2D5-017C-17337DDB3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90E701D1-A34F-CF86-7316-8761C7835E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Marcador de contenido 2">
            <a:extLst>
              <a:ext uri="{FF2B5EF4-FFF2-40B4-BE49-F238E27FC236}">
                <a16:creationId xmlns:a16="http://schemas.microsoft.com/office/drawing/2014/main" id="{B6EA1555-1794-3329-9B4D-610AD533E7B8}"/>
              </a:ext>
            </a:extLst>
          </p:cNvPr>
          <p:cNvGraphicFramePr>
            <a:graphicFrameLocks/>
          </p:cNvGraphicFramePr>
          <p:nvPr>
            <p:extLst>
              <p:ext uri="{D42A27DB-BD31-4B8C-83A1-F6EECF244321}">
                <p14:modId xmlns:p14="http://schemas.microsoft.com/office/powerpoint/2010/main" val="184781527"/>
              </p:ext>
            </p:extLst>
          </p:nvPr>
        </p:nvGraphicFramePr>
        <p:xfrm>
          <a:off x="4317316" y="3243548"/>
          <a:ext cx="7784542" cy="55412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Marcador de número de diapositiva 5">
            <a:extLst>
              <a:ext uri="{FF2B5EF4-FFF2-40B4-BE49-F238E27FC236}">
                <a16:creationId xmlns:a16="http://schemas.microsoft.com/office/drawing/2014/main" id="{C4664247-499D-5B08-28E2-0945EF3A2C1D}"/>
              </a:ext>
            </a:extLst>
          </p:cNvPr>
          <p:cNvSpPr>
            <a:spLocks noGrp="1"/>
          </p:cNvSpPr>
          <p:nvPr>
            <p:ph type="sldNum" sz="quarter" idx="12"/>
          </p:nvPr>
        </p:nvSpPr>
        <p:spPr/>
        <p:txBody>
          <a:bodyPr/>
          <a:lstStyle/>
          <a:p>
            <a:fld id="{B2DC25EE-239B-4C5F-AAD1-255A7D5F1EE2}" type="slidenum">
              <a:rPr lang="en-US" smtClean="0"/>
              <a:t>35</a:t>
            </a:fld>
            <a:endParaRPr lang="en-US" dirty="0"/>
          </a:p>
        </p:txBody>
      </p:sp>
    </p:spTree>
    <p:extLst>
      <p:ext uri="{BB962C8B-B14F-4D97-AF65-F5344CB8AC3E}">
        <p14:creationId xmlns:p14="http://schemas.microsoft.com/office/powerpoint/2010/main" val="419391692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25">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CF8C5D4-A9BD-F43B-E1C4-C5BB4D6DF82D}"/>
              </a:ext>
            </a:extLst>
          </p:cNvPr>
          <p:cNvSpPr>
            <a:spLocks noGrp="1"/>
          </p:cNvSpPr>
          <p:nvPr>
            <p:ph type="title"/>
          </p:nvPr>
        </p:nvSpPr>
        <p:spPr>
          <a:xfrm>
            <a:off x="1051560" y="586822"/>
            <a:ext cx="3538728" cy="1645920"/>
          </a:xfrm>
        </p:spPr>
        <p:txBody>
          <a:bodyPr>
            <a:normAutofit/>
          </a:bodyPr>
          <a:lstStyle/>
          <a:p>
            <a:r>
              <a:rPr lang="es-ES" sz="3200"/>
              <a:t>Resultados Obtenidos</a:t>
            </a:r>
          </a:p>
        </p:txBody>
      </p:sp>
      <p:sp>
        <p:nvSpPr>
          <p:cNvPr id="28" name="Rectangle 27">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140521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2502CC72-E5BC-AC6E-3E56-75E76C05F433}"/>
              </a:ext>
            </a:extLst>
          </p:cNvPr>
          <p:cNvSpPr>
            <a:spLocks noGrp="1"/>
          </p:cNvSpPr>
          <p:nvPr>
            <p:ph idx="1"/>
          </p:nvPr>
        </p:nvSpPr>
        <p:spPr>
          <a:xfrm>
            <a:off x="5349240" y="586822"/>
            <a:ext cx="6007608" cy="1645920"/>
          </a:xfrm>
        </p:spPr>
        <p:txBody>
          <a:bodyPr anchor="ctr">
            <a:normAutofit/>
          </a:bodyPr>
          <a:lstStyle/>
          <a:p>
            <a:pPr algn="just"/>
            <a:r>
              <a:rPr lang="es-ES" sz="1800" dirty="0"/>
              <a:t>Tiempo de ejecución</a:t>
            </a:r>
          </a:p>
          <a:p>
            <a:pPr algn="just"/>
            <a:r>
              <a:rPr lang="es-ES" sz="1800" dirty="0"/>
              <a:t>Evolución del fitness (media) a lo largo de la ejecución</a:t>
            </a:r>
          </a:p>
        </p:txBody>
      </p:sp>
      <p:pic>
        <p:nvPicPr>
          <p:cNvPr id="7" name="Imagen 6">
            <a:extLst>
              <a:ext uri="{FF2B5EF4-FFF2-40B4-BE49-F238E27FC236}">
                <a16:creationId xmlns:a16="http://schemas.microsoft.com/office/drawing/2014/main" id="{D7315188-8F86-0370-C098-5131B3197450}"/>
              </a:ext>
            </a:extLst>
          </p:cNvPr>
          <p:cNvPicPr>
            <a:picLocks noChangeAspect="1"/>
          </p:cNvPicPr>
          <p:nvPr/>
        </p:nvPicPr>
        <p:blipFill>
          <a:blip r:embed="rId2"/>
          <a:stretch>
            <a:fillRect/>
          </a:stretch>
        </p:blipFill>
        <p:spPr>
          <a:xfrm>
            <a:off x="639099" y="2729397"/>
            <a:ext cx="5318877" cy="3483864"/>
          </a:xfrm>
          <a:prstGeom prst="rect">
            <a:avLst/>
          </a:prstGeom>
        </p:spPr>
      </p:pic>
      <p:pic>
        <p:nvPicPr>
          <p:cNvPr id="5" name="Imagen 4">
            <a:extLst>
              <a:ext uri="{FF2B5EF4-FFF2-40B4-BE49-F238E27FC236}">
                <a16:creationId xmlns:a16="http://schemas.microsoft.com/office/drawing/2014/main" id="{93F2B545-6AC2-4AAD-0E57-B3764B0F464E}"/>
              </a:ext>
            </a:extLst>
          </p:cNvPr>
          <p:cNvPicPr>
            <a:picLocks noChangeAspect="1"/>
          </p:cNvPicPr>
          <p:nvPr/>
        </p:nvPicPr>
        <p:blipFill>
          <a:blip r:embed="rId3"/>
          <a:srcRect r="2" b="2433"/>
          <a:stretch/>
        </p:blipFill>
        <p:spPr>
          <a:xfrm>
            <a:off x="6198781" y="2773853"/>
            <a:ext cx="5523082" cy="3394951"/>
          </a:xfrm>
          <a:prstGeom prst="rect">
            <a:avLst/>
          </a:prstGeom>
        </p:spPr>
      </p:pic>
      <p:sp>
        <p:nvSpPr>
          <p:cNvPr id="8" name="Marcador de número de diapositiva 7">
            <a:extLst>
              <a:ext uri="{FF2B5EF4-FFF2-40B4-BE49-F238E27FC236}">
                <a16:creationId xmlns:a16="http://schemas.microsoft.com/office/drawing/2014/main" id="{120A59F6-2BBE-CA14-6A16-02BC7787F996}"/>
              </a:ext>
            </a:extLst>
          </p:cNvPr>
          <p:cNvSpPr>
            <a:spLocks noGrp="1"/>
          </p:cNvSpPr>
          <p:nvPr>
            <p:ph type="sldNum" sz="quarter" idx="12"/>
          </p:nvPr>
        </p:nvSpPr>
        <p:spPr/>
        <p:txBody>
          <a:bodyPr/>
          <a:lstStyle/>
          <a:p>
            <a:fld id="{B2DC25EE-239B-4C5F-AAD1-255A7D5F1EE2}" type="slidenum">
              <a:rPr lang="en-US" smtClean="0"/>
              <a:t>36</a:t>
            </a:fld>
            <a:endParaRPr lang="en-US"/>
          </a:p>
        </p:txBody>
      </p:sp>
    </p:spTree>
    <p:extLst>
      <p:ext uri="{BB962C8B-B14F-4D97-AF65-F5344CB8AC3E}">
        <p14:creationId xmlns:p14="http://schemas.microsoft.com/office/powerpoint/2010/main" val="36163925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36865C7-DE4F-93DF-1207-87E60F9CD922}"/>
              </a:ext>
            </a:extLst>
          </p:cNvPr>
          <p:cNvSpPr>
            <a:spLocks noGrp="1"/>
          </p:cNvSpPr>
          <p:nvPr>
            <p:ph type="title"/>
          </p:nvPr>
        </p:nvSpPr>
        <p:spPr>
          <a:xfrm>
            <a:off x="5080216" y="1076324"/>
            <a:ext cx="6272784" cy="1535051"/>
          </a:xfrm>
        </p:spPr>
        <p:txBody>
          <a:bodyPr anchor="b">
            <a:normAutofit/>
          </a:bodyPr>
          <a:lstStyle/>
          <a:p>
            <a:r>
              <a:rPr lang="es-ES" sz="5200" dirty="0"/>
              <a:t>Análisis de los resultados</a:t>
            </a:r>
          </a:p>
        </p:txBody>
      </p:sp>
      <p:pic>
        <p:nvPicPr>
          <p:cNvPr id="5" name="Picture 4">
            <a:extLst>
              <a:ext uri="{FF2B5EF4-FFF2-40B4-BE49-F238E27FC236}">
                <a16:creationId xmlns:a16="http://schemas.microsoft.com/office/drawing/2014/main" id="{5FF7D189-A1BF-B14F-AC90-3D8588CA9F3D}"/>
              </a:ext>
            </a:extLst>
          </p:cNvPr>
          <p:cNvPicPr>
            <a:picLocks noChangeAspect="1"/>
          </p:cNvPicPr>
          <p:nvPr/>
        </p:nvPicPr>
        <p:blipFill>
          <a:blip r:embed="rId2"/>
          <a:srcRect l="24121" r="38926"/>
          <a:stretch/>
        </p:blipFill>
        <p:spPr>
          <a:xfrm>
            <a:off x="20" y="10"/>
            <a:ext cx="4505305" cy="6857990"/>
          </a:xfrm>
          <a:prstGeom prst="rect">
            <a:avLst/>
          </a:prstGeom>
        </p:spPr>
      </p:pic>
      <p:sp>
        <p:nvSpPr>
          <p:cNvPr id="11"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0E765A1A-51D9-A27C-69FB-6BE0040CDCFC}"/>
              </a:ext>
            </a:extLst>
          </p:cNvPr>
          <p:cNvSpPr>
            <a:spLocks noGrp="1"/>
          </p:cNvSpPr>
          <p:nvPr>
            <p:ph idx="1"/>
          </p:nvPr>
        </p:nvSpPr>
        <p:spPr>
          <a:xfrm>
            <a:off x="5080216" y="3351276"/>
            <a:ext cx="6272784" cy="2825686"/>
          </a:xfrm>
        </p:spPr>
        <p:txBody>
          <a:bodyPr>
            <a:normAutofit lnSpcReduction="10000"/>
          </a:bodyPr>
          <a:lstStyle/>
          <a:p>
            <a:pPr algn="just"/>
            <a:r>
              <a:rPr lang="es-ES" sz="1800" dirty="0"/>
              <a:t>El algoritmo, con este hardware, es lento, pero evoluciona adecuadamente hacia el objetivo</a:t>
            </a:r>
          </a:p>
          <a:p>
            <a:pPr algn="just"/>
            <a:r>
              <a:rPr lang="es-ES" sz="1800" dirty="0"/>
              <a:t>Aun así, suponiendo que cada </a:t>
            </a:r>
            <a:r>
              <a:rPr lang="es-ES" sz="1800" dirty="0" err="1"/>
              <a:t>epoch</a:t>
            </a:r>
            <a:r>
              <a:rPr lang="es-ES" sz="1800" dirty="0"/>
              <a:t> es de 1 minuto, el tiempo total es del algoritmo es de 5000 minutos (1*25 </a:t>
            </a:r>
            <a:r>
              <a:rPr lang="es-ES" sz="1800" dirty="0" err="1"/>
              <a:t>epochs</a:t>
            </a:r>
            <a:r>
              <a:rPr lang="es-ES" sz="1800" dirty="0"/>
              <a:t>*10 individuos*20 generaciones), que son 83.33h o 3.47 días</a:t>
            </a:r>
          </a:p>
          <a:p>
            <a:pPr algn="just"/>
            <a:r>
              <a:rPr lang="es-ES" sz="1800" dirty="0"/>
              <a:t>Un humano tardaría aproximadamente 42h, pero al trabajar 8h al día y no las 24 como el algoritmo, necesitaría 5.25 días </a:t>
            </a:r>
          </a:p>
        </p:txBody>
      </p:sp>
      <p:sp>
        <p:nvSpPr>
          <p:cNvPr id="4" name="Marcador de número de diapositiva 3">
            <a:extLst>
              <a:ext uri="{FF2B5EF4-FFF2-40B4-BE49-F238E27FC236}">
                <a16:creationId xmlns:a16="http://schemas.microsoft.com/office/drawing/2014/main" id="{40AF31A9-2278-A587-2325-F92F9F936653}"/>
              </a:ext>
            </a:extLst>
          </p:cNvPr>
          <p:cNvSpPr>
            <a:spLocks noGrp="1"/>
          </p:cNvSpPr>
          <p:nvPr>
            <p:ph type="sldNum" sz="quarter" idx="12"/>
          </p:nvPr>
        </p:nvSpPr>
        <p:spPr/>
        <p:txBody>
          <a:bodyPr/>
          <a:lstStyle/>
          <a:p>
            <a:fld id="{B2DC25EE-239B-4C5F-AAD1-255A7D5F1EE2}" type="slidenum">
              <a:rPr lang="en-US" smtClean="0"/>
              <a:t>37</a:t>
            </a:fld>
            <a:endParaRPr lang="en-US"/>
          </a:p>
        </p:txBody>
      </p:sp>
    </p:spTree>
    <p:extLst>
      <p:ext uri="{BB962C8B-B14F-4D97-AF65-F5344CB8AC3E}">
        <p14:creationId xmlns:p14="http://schemas.microsoft.com/office/powerpoint/2010/main" val="36557032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ídeo 4" descr="Personas debatiendo ">
            <a:extLst>
              <a:ext uri="{FF2B5EF4-FFF2-40B4-BE49-F238E27FC236}">
                <a16:creationId xmlns:a16="http://schemas.microsoft.com/office/drawing/2014/main" id="{EB832C94-CEC0-E344-5EC0-790D27D50D60}"/>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B47A79B-745B-8D0C-665C-8BA024112C3F}"/>
              </a:ext>
            </a:extLst>
          </p:cNvPr>
          <p:cNvSpPr>
            <a:spLocks noGrp="1"/>
          </p:cNvSpPr>
          <p:nvPr>
            <p:ph type="ctrTitle"/>
          </p:nvPr>
        </p:nvSpPr>
        <p:spPr>
          <a:xfrm>
            <a:off x="477981" y="1122363"/>
            <a:ext cx="4023360" cy="3204134"/>
          </a:xfrm>
        </p:spPr>
        <p:txBody>
          <a:bodyPr anchor="b">
            <a:normAutofit/>
          </a:bodyPr>
          <a:lstStyle/>
          <a:p>
            <a:r>
              <a:rPr lang="es-ES" sz="4400" dirty="0">
                <a:solidFill>
                  <a:schemeClr val="bg1"/>
                </a:solidFill>
              </a:rPr>
              <a:t>Conclusiones</a:t>
            </a:r>
          </a:p>
        </p:txBody>
      </p:sp>
      <p:sp>
        <p:nvSpPr>
          <p:cNvPr id="3" name="Subtítulo 2">
            <a:extLst>
              <a:ext uri="{FF2B5EF4-FFF2-40B4-BE49-F238E27FC236}">
                <a16:creationId xmlns:a16="http://schemas.microsoft.com/office/drawing/2014/main" id="{1902020F-2C5B-538C-BA2E-613E37A0157C}"/>
              </a:ext>
            </a:extLst>
          </p:cNvPr>
          <p:cNvSpPr>
            <a:spLocks noGrp="1"/>
          </p:cNvSpPr>
          <p:nvPr>
            <p:ph type="subTitle" idx="1"/>
          </p:nvPr>
        </p:nvSpPr>
        <p:spPr>
          <a:xfrm>
            <a:off x="477980" y="4872922"/>
            <a:ext cx="4023359" cy="1208141"/>
          </a:xfrm>
        </p:spPr>
        <p:txBody>
          <a:bodyPr>
            <a:normAutofit/>
          </a:bodyPr>
          <a:lstStyle/>
          <a:p>
            <a:endParaRPr lang="es-ES" sz="2000" dirty="0">
              <a:solidFill>
                <a:schemeClr val="bg1"/>
              </a:solidFill>
            </a:endParaRP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Marcador de contenido 2">
            <a:extLst>
              <a:ext uri="{FF2B5EF4-FFF2-40B4-BE49-F238E27FC236}">
                <a16:creationId xmlns:a16="http://schemas.microsoft.com/office/drawing/2014/main" id="{127B6983-E961-A5FF-F8D6-2491B5E96DB1}"/>
              </a:ext>
            </a:extLst>
          </p:cNvPr>
          <p:cNvGraphicFramePr>
            <a:graphicFrameLocks/>
          </p:cNvGraphicFramePr>
          <p:nvPr>
            <p:extLst>
              <p:ext uri="{D42A27DB-BD31-4B8C-83A1-F6EECF244321}">
                <p14:modId xmlns:p14="http://schemas.microsoft.com/office/powerpoint/2010/main" val="3713452580"/>
              </p:ext>
            </p:extLst>
          </p:nvPr>
        </p:nvGraphicFramePr>
        <p:xfrm>
          <a:off x="4317316" y="3243548"/>
          <a:ext cx="7784542" cy="554126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6" name="Marcador de número de diapositiva 5">
            <a:extLst>
              <a:ext uri="{FF2B5EF4-FFF2-40B4-BE49-F238E27FC236}">
                <a16:creationId xmlns:a16="http://schemas.microsoft.com/office/drawing/2014/main" id="{F5B20C64-7F48-768D-0894-BBE689A0769B}"/>
              </a:ext>
            </a:extLst>
          </p:cNvPr>
          <p:cNvSpPr>
            <a:spLocks noGrp="1"/>
          </p:cNvSpPr>
          <p:nvPr>
            <p:ph type="sldNum" sz="quarter" idx="12"/>
          </p:nvPr>
        </p:nvSpPr>
        <p:spPr/>
        <p:txBody>
          <a:bodyPr/>
          <a:lstStyle/>
          <a:p>
            <a:fld id="{B2DC25EE-239B-4C5F-AAD1-255A7D5F1EE2}" type="slidenum">
              <a:rPr lang="en-US" smtClean="0"/>
              <a:t>38</a:t>
            </a:fld>
            <a:endParaRPr lang="en-US" dirty="0"/>
          </a:p>
        </p:txBody>
      </p:sp>
    </p:spTree>
    <p:extLst>
      <p:ext uri="{BB962C8B-B14F-4D97-AF65-F5344CB8AC3E}">
        <p14:creationId xmlns:p14="http://schemas.microsoft.com/office/powerpoint/2010/main" val="1510048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748C25-A003-E386-BAF0-A6D9DDE45809}"/>
              </a:ext>
            </a:extLst>
          </p:cNvPr>
          <p:cNvSpPr>
            <a:spLocks noGrp="1"/>
          </p:cNvSpPr>
          <p:nvPr>
            <p:ph type="title"/>
          </p:nvPr>
        </p:nvSpPr>
        <p:spPr/>
        <p:txBody>
          <a:bodyPr/>
          <a:lstStyle/>
          <a:p>
            <a:r>
              <a:rPr lang="es-ES" dirty="0"/>
              <a:t>Objetivos</a:t>
            </a:r>
          </a:p>
        </p:txBody>
      </p:sp>
      <p:sp>
        <p:nvSpPr>
          <p:cNvPr id="3" name="Marcador de contenido 2">
            <a:extLst>
              <a:ext uri="{FF2B5EF4-FFF2-40B4-BE49-F238E27FC236}">
                <a16:creationId xmlns:a16="http://schemas.microsoft.com/office/drawing/2014/main" id="{1D1D9BC5-BFB5-FAB6-8E6C-668689C6E8BA}"/>
              </a:ext>
            </a:extLst>
          </p:cNvPr>
          <p:cNvSpPr>
            <a:spLocks noGrp="1"/>
          </p:cNvSpPr>
          <p:nvPr>
            <p:ph idx="1"/>
          </p:nvPr>
        </p:nvSpPr>
        <p:spPr>
          <a:xfrm>
            <a:off x="1115568" y="2030283"/>
            <a:ext cx="10168128" cy="3694176"/>
          </a:xfrm>
        </p:spPr>
        <p:txBody>
          <a:bodyPr/>
          <a:lstStyle/>
          <a:p>
            <a:r>
              <a:rPr lang="es-ES" dirty="0"/>
              <a:t>Se ha cumplido con todos los objetivos del proyecto</a:t>
            </a:r>
          </a:p>
        </p:txBody>
      </p:sp>
      <p:graphicFrame>
        <p:nvGraphicFramePr>
          <p:cNvPr id="4" name="Marcador de contenido 3">
            <a:extLst>
              <a:ext uri="{FF2B5EF4-FFF2-40B4-BE49-F238E27FC236}">
                <a16:creationId xmlns:a16="http://schemas.microsoft.com/office/drawing/2014/main" id="{049C0ADC-F7F6-446A-9196-48FE21559EED}"/>
              </a:ext>
            </a:extLst>
          </p:cNvPr>
          <p:cNvGraphicFramePr>
            <a:graphicFrameLocks/>
          </p:cNvGraphicFramePr>
          <p:nvPr>
            <p:extLst>
              <p:ext uri="{D42A27DB-BD31-4B8C-83A1-F6EECF244321}">
                <p14:modId xmlns:p14="http://schemas.microsoft.com/office/powerpoint/2010/main" val="4246084191"/>
              </p:ext>
            </p:extLst>
          </p:nvPr>
        </p:nvGraphicFramePr>
        <p:xfrm>
          <a:off x="604871" y="2557689"/>
          <a:ext cx="6748167" cy="24180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Imagen 5">
            <a:extLst>
              <a:ext uri="{FF2B5EF4-FFF2-40B4-BE49-F238E27FC236}">
                <a16:creationId xmlns:a16="http://schemas.microsoft.com/office/drawing/2014/main" id="{B64EEC77-B954-71A6-BD3F-191EE7FD0B07}"/>
              </a:ext>
            </a:extLst>
          </p:cNvPr>
          <p:cNvPicPr>
            <a:picLocks noChangeAspect="1"/>
          </p:cNvPicPr>
          <p:nvPr/>
        </p:nvPicPr>
        <p:blipFill>
          <a:blip r:embed="rId7"/>
          <a:stretch>
            <a:fillRect/>
          </a:stretch>
        </p:blipFill>
        <p:spPr>
          <a:xfrm>
            <a:off x="597379" y="5158061"/>
            <a:ext cx="7266356" cy="1571844"/>
          </a:xfrm>
          <a:prstGeom prst="rect">
            <a:avLst/>
          </a:prstGeom>
        </p:spPr>
      </p:pic>
      <p:pic>
        <p:nvPicPr>
          <p:cNvPr id="7" name="Imagen 6">
            <a:extLst>
              <a:ext uri="{FF2B5EF4-FFF2-40B4-BE49-F238E27FC236}">
                <a16:creationId xmlns:a16="http://schemas.microsoft.com/office/drawing/2014/main" id="{285DFD2D-96C1-52E9-944F-EED7CA672B3D}"/>
              </a:ext>
            </a:extLst>
          </p:cNvPr>
          <p:cNvPicPr>
            <a:picLocks noChangeAspect="1"/>
          </p:cNvPicPr>
          <p:nvPr/>
        </p:nvPicPr>
        <p:blipFill>
          <a:blip r:embed="rId8"/>
          <a:srcRect l="3083" r="-2" b="-2"/>
          <a:stretch/>
        </p:blipFill>
        <p:spPr>
          <a:xfrm>
            <a:off x="7785480" y="3356173"/>
            <a:ext cx="4087168" cy="3373732"/>
          </a:xfrm>
          <a:prstGeom prst="rect">
            <a:avLst/>
          </a:prstGeom>
        </p:spPr>
      </p:pic>
      <p:sp>
        <p:nvSpPr>
          <p:cNvPr id="8" name="Marcador de número de diapositiva 7">
            <a:extLst>
              <a:ext uri="{FF2B5EF4-FFF2-40B4-BE49-F238E27FC236}">
                <a16:creationId xmlns:a16="http://schemas.microsoft.com/office/drawing/2014/main" id="{42B70EA9-D28F-F910-5AE6-50974C8A896F}"/>
              </a:ext>
            </a:extLst>
          </p:cNvPr>
          <p:cNvSpPr>
            <a:spLocks noGrp="1"/>
          </p:cNvSpPr>
          <p:nvPr>
            <p:ph type="sldNum" sz="quarter" idx="12"/>
          </p:nvPr>
        </p:nvSpPr>
        <p:spPr/>
        <p:txBody>
          <a:bodyPr/>
          <a:lstStyle/>
          <a:p>
            <a:fld id="{B2DC25EE-239B-4C5F-AAD1-255A7D5F1EE2}" type="slidenum">
              <a:rPr lang="en-US" smtClean="0"/>
              <a:t>39</a:t>
            </a:fld>
            <a:endParaRPr lang="en-US"/>
          </a:p>
        </p:txBody>
      </p:sp>
    </p:spTree>
    <p:extLst>
      <p:ext uri="{BB962C8B-B14F-4D97-AF65-F5344CB8AC3E}">
        <p14:creationId xmlns:p14="http://schemas.microsoft.com/office/powerpoint/2010/main" val="1321369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D972D0-E4CE-7B54-4567-9C61415064EA}"/>
              </a:ext>
            </a:extLst>
          </p:cNvPr>
          <p:cNvSpPr>
            <a:spLocks noGrp="1"/>
          </p:cNvSpPr>
          <p:nvPr>
            <p:ph type="title"/>
          </p:nvPr>
        </p:nvSpPr>
        <p:spPr>
          <a:xfrm>
            <a:off x="841248" y="334644"/>
            <a:ext cx="10509504" cy="1076914"/>
          </a:xfrm>
        </p:spPr>
        <p:txBody>
          <a:bodyPr anchor="ctr">
            <a:normAutofit/>
          </a:bodyPr>
          <a:lstStyle/>
          <a:p>
            <a:r>
              <a:rPr lang="en-ES" dirty="0"/>
              <a:t>Motivaciones</a:t>
            </a:r>
          </a:p>
        </p:txBody>
      </p:sp>
      <p:sp>
        <p:nvSpPr>
          <p:cNvPr id="11" name="Rectangle 10">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9EE5A200-5DAD-A2F0-3FCE-7F2B0D9097E4}"/>
              </a:ext>
            </a:extLst>
          </p:cNvPr>
          <p:cNvGraphicFramePr>
            <a:graphicFrameLocks noGrp="1"/>
          </p:cNvGraphicFramePr>
          <p:nvPr>
            <p:ph idx="1"/>
            <p:extLst>
              <p:ext uri="{D42A27DB-BD31-4B8C-83A1-F6EECF244321}">
                <p14:modId xmlns:p14="http://schemas.microsoft.com/office/powerpoint/2010/main" val="3232962594"/>
              </p:ext>
            </p:extLst>
          </p:nvPr>
        </p:nvGraphicFramePr>
        <p:xfrm>
          <a:off x="838200" y="1737360"/>
          <a:ext cx="10506456" cy="45354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arcador de número de diapositiva 2">
            <a:extLst>
              <a:ext uri="{FF2B5EF4-FFF2-40B4-BE49-F238E27FC236}">
                <a16:creationId xmlns:a16="http://schemas.microsoft.com/office/drawing/2014/main" id="{BBF5DD9A-76CF-8F9C-0BF2-4CCC4CF0E72E}"/>
              </a:ext>
            </a:extLst>
          </p:cNvPr>
          <p:cNvSpPr>
            <a:spLocks noGrp="1"/>
          </p:cNvSpPr>
          <p:nvPr>
            <p:ph type="sldNum" sz="quarter" idx="12"/>
          </p:nvPr>
        </p:nvSpPr>
        <p:spPr/>
        <p:txBody>
          <a:bodyPr/>
          <a:lstStyle/>
          <a:p>
            <a:fld id="{B2DC25EE-239B-4C5F-AAD1-255A7D5F1EE2}" type="slidenum">
              <a:rPr lang="en-US" smtClean="0"/>
              <a:t>4</a:t>
            </a:fld>
            <a:endParaRPr lang="en-US"/>
          </a:p>
        </p:txBody>
      </p:sp>
    </p:spTree>
    <p:extLst>
      <p:ext uri="{BB962C8B-B14F-4D97-AF65-F5344CB8AC3E}">
        <p14:creationId xmlns:p14="http://schemas.microsoft.com/office/powerpoint/2010/main" val="19410574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7DBD646-A80B-9C50-2ABF-BFDB4CCFFCF1}"/>
              </a:ext>
            </a:extLst>
          </p:cNvPr>
          <p:cNvSpPr>
            <a:spLocks noGrp="1"/>
          </p:cNvSpPr>
          <p:nvPr>
            <p:ph type="title"/>
          </p:nvPr>
        </p:nvSpPr>
        <p:spPr>
          <a:xfrm>
            <a:off x="5080216" y="1076324"/>
            <a:ext cx="6272784" cy="1535051"/>
          </a:xfrm>
        </p:spPr>
        <p:txBody>
          <a:bodyPr anchor="b">
            <a:normAutofit/>
          </a:bodyPr>
          <a:lstStyle/>
          <a:p>
            <a:r>
              <a:rPr lang="es-ES" sz="5200"/>
              <a:t>Futuras lineas de trabajo</a:t>
            </a:r>
          </a:p>
        </p:txBody>
      </p:sp>
      <p:pic>
        <p:nvPicPr>
          <p:cNvPr id="5" name="Picture 4" descr="Persona viendo un teléfono vacío">
            <a:extLst>
              <a:ext uri="{FF2B5EF4-FFF2-40B4-BE49-F238E27FC236}">
                <a16:creationId xmlns:a16="http://schemas.microsoft.com/office/drawing/2014/main" id="{22161502-7492-E732-B445-2828810A9710}"/>
              </a:ext>
            </a:extLst>
          </p:cNvPr>
          <p:cNvPicPr>
            <a:picLocks noChangeAspect="1"/>
          </p:cNvPicPr>
          <p:nvPr/>
        </p:nvPicPr>
        <p:blipFill>
          <a:blip r:embed="rId2"/>
          <a:srcRect l="43654" r="12494" b="-1"/>
          <a:stretch/>
        </p:blipFill>
        <p:spPr>
          <a:xfrm>
            <a:off x="20" y="10"/>
            <a:ext cx="4505305" cy="6857990"/>
          </a:xfrm>
          <a:prstGeom prst="rect">
            <a:avLst/>
          </a:prstGeom>
        </p:spPr>
      </p:pic>
      <p:sp>
        <p:nvSpPr>
          <p:cNvPr id="11"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3EF499EE-7B46-FD4F-CF02-887D1DA07E34}"/>
              </a:ext>
            </a:extLst>
          </p:cNvPr>
          <p:cNvSpPr>
            <a:spLocks noGrp="1"/>
          </p:cNvSpPr>
          <p:nvPr>
            <p:ph idx="1"/>
          </p:nvPr>
        </p:nvSpPr>
        <p:spPr>
          <a:xfrm>
            <a:off x="5080216" y="3351276"/>
            <a:ext cx="6272784" cy="2825686"/>
          </a:xfrm>
        </p:spPr>
        <p:txBody>
          <a:bodyPr>
            <a:normAutofit/>
          </a:bodyPr>
          <a:lstStyle/>
          <a:p>
            <a:pPr algn="just"/>
            <a:r>
              <a:rPr lang="es-ES" sz="1800" dirty="0"/>
              <a:t>Implementar un sistema distribuido para el entrenamiento de los individuos</a:t>
            </a:r>
          </a:p>
          <a:p>
            <a:pPr algn="just"/>
            <a:r>
              <a:rPr lang="es-ES" sz="1800" dirty="0"/>
              <a:t>Adaptarlo a otro tipo de redes</a:t>
            </a:r>
          </a:p>
          <a:p>
            <a:pPr algn="just"/>
            <a:r>
              <a:rPr lang="es-ES" sz="1800" dirty="0"/>
              <a:t>Seguimiento del entrenamiento</a:t>
            </a:r>
          </a:p>
          <a:p>
            <a:pPr algn="just"/>
            <a:r>
              <a:rPr lang="es-ES" sz="1800" dirty="0"/>
              <a:t>Parar el algoritmo desde un </a:t>
            </a:r>
            <a:r>
              <a:rPr lang="es-ES" sz="1800" dirty="0" err="1"/>
              <a:t>endpoint</a:t>
            </a:r>
            <a:endParaRPr lang="es-ES" sz="1800" dirty="0"/>
          </a:p>
          <a:p>
            <a:endParaRPr lang="es-ES" sz="1800" dirty="0"/>
          </a:p>
        </p:txBody>
      </p:sp>
      <p:sp>
        <p:nvSpPr>
          <p:cNvPr id="4" name="Marcador de número de diapositiva 3">
            <a:extLst>
              <a:ext uri="{FF2B5EF4-FFF2-40B4-BE49-F238E27FC236}">
                <a16:creationId xmlns:a16="http://schemas.microsoft.com/office/drawing/2014/main" id="{2C414792-118E-2D66-E46D-911FF2432F5F}"/>
              </a:ext>
            </a:extLst>
          </p:cNvPr>
          <p:cNvSpPr>
            <a:spLocks noGrp="1"/>
          </p:cNvSpPr>
          <p:nvPr>
            <p:ph type="sldNum" sz="quarter" idx="12"/>
          </p:nvPr>
        </p:nvSpPr>
        <p:spPr/>
        <p:txBody>
          <a:bodyPr/>
          <a:lstStyle/>
          <a:p>
            <a:fld id="{B2DC25EE-239B-4C5F-AAD1-255A7D5F1EE2}" type="slidenum">
              <a:rPr lang="en-US" smtClean="0"/>
              <a:t>40</a:t>
            </a:fld>
            <a:endParaRPr lang="en-US"/>
          </a:p>
        </p:txBody>
      </p:sp>
    </p:spTree>
    <p:extLst>
      <p:ext uri="{BB962C8B-B14F-4D97-AF65-F5344CB8AC3E}">
        <p14:creationId xmlns:p14="http://schemas.microsoft.com/office/powerpoint/2010/main" val="382900075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2D2C5F-5397-F478-63F7-EA09D546E562}"/>
              </a:ext>
            </a:extLst>
          </p:cNvPr>
          <p:cNvSpPr>
            <a:spLocks noGrp="1"/>
          </p:cNvSpPr>
          <p:nvPr>
            <p:ph type="title"/>
          </p:nvPr>
        </p:nvSpPr>
        <p:spPr/>
        <p:txBody>
          <a:bodyPr/>
          <a:lstStyle/>
          <a:p>
            <a:r>
              <a:rPr lang="es-ES" dirty="0"/>
              <a:t>Agradecimientos</a:t>
            </a:r>
          </a:p>
        </p:txBody>
      </p:sp>
      <p:sp>
        <p:nvSpPr>
          <p:cNvPr id="3" name="Marcador de contenido 2">
            <a:extLst>
              <a:ext uri="{FF2B5EF4-FFF2-40B4-BE49-F238E27FC236}">
                <a16:creationId xmlns:a16="http://schemas.microsoft.com/office/drawing/2014/main" id="{4A5F919B-859E-B6DB-6889-1176785C09DD}"/>
              </a:ext>
            </a:extLst>
          </p:cNvPr>
          <p:cNvSpPr>
            <a:spLocks noGrp="1"/>
          </p:cNvSpPr>
          <p:nvPr>
            <p:ph idx="1"/>
          </p:nvPr>
        </p:nvSpPr>
        <p:spPr/>
        <p:txBody>
          <a:bodyPr/>
          <a:lstStyle/>
          <a:p>
            <a:pPr algn="just"/>
            <a:r>
              <a:rPr lang="es-ES" dirty="0"/>
              <a:t>Me gustaría expresar mi agradecimiento a toda la universidad, en especial a mi tutor del TFM, Alberto Partida por su ayuda y constante revisión del estado del proyecto. AL igual me gustaría expresar mi agradecimiento a mis excompañeros de CDS, por haberme impulsado a hacer este máster y permitirme descubrir mi pasión por </a:t>
            </a:r>
            <a:r>
              <a:rPr lang="es-ES"/>
              <a:t>esta tecnología. </a:t>
            </a:r>
            <a:endParaRPr lang="es-ES" dirty="0"/>
          </a:p>
        </p:txBody>
      </p:sp>
      <p:sp>
        <p:nvSpPr>
          <p:cNvPr id="4" name="Marcador de número de diapositiva 3">
            <a:extLst>
              <a:ext uri="{FF2B5EF4-FFF2-40B4-BE49-F238E27FC236}">
                <a16:creationId xmlns:a16="http://schemas.microsoft.com/office/drawing/2014/main" id="{2EC5F355-9A71-8DC5-5509-B0CA0D83922B}"/>
              </a:ext>
            </a:extLst>
          </p:cNvPr>
          <p:cNvSpPr>
            <a:spLocks noGrp="1"/>
          </p:cNvSpPr>
          <p:nvPr>
            <p:ph type="sldNum" sz="quarter" idx="12"/>
          </p:nvPr>
        </p:nvSpPr>
        <p:spPr/>
        <p:txBody>
          <a:bodyPr/>
          <a:lstStyle/>
          <a:p>
            <a:fld id="{B2DC25EE-239B-4C5F-AAD1-255A7D5F1EE2}" type="slidenum">
              <a:rPr lang="en-US" smtClean="0"/>
              <a:t>41</a:t>
            </a:fld>
            <a:endParaRPr lang="en-US"/>
          </a:p>
        </p:txBody>
      </p:sp>
    </p:spTree>
    <p:extLst>
      <p:ext uri="{BB962C8B-B14F-4D97-AF65-F5344CB8AC3E}">
        <p14:creationId xmlns:p14="http://schemas.microsoft.com/office/powerpoint/2010/main" val="33123466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7EC39E4-E335-52C2-CBDC-CA9B1A3EE96B}"/>
              </a:ext>
            </a:extLst>
          </p:cNvPr>
          <p:cNvSpPr>
            <a:spLocks noGrp="1"/>
          </p:cNvSpPr>
          <p:nvPr>
            <p:ph type="title"/>
          </p:nvPr>
        </p:nvSpPr>
        <p:spPr>
          <a:xfrm>
            <a:off x="5080216" y="1076324"/>
            <a:ext cx="6272784" cy="1535051"/>
          </a:xfrm>
        </p:spPr>
        <p:txBody>
          <a:bodyPr anchor="b">
            <a:normAutofit/>
          </a:bodyPr>
          <a:lstStyle/>
          <a:p>
            <a:r>
              <a:rPr lang="es-ES" sz="5200"/>
              <a:t>Enlace al repositorio</a:t>
            </a:r>
          </a:p>
        </p:txBody>
      </p:sp>
      <p:pic>
        <p:nvPicPr>
          <p:cNvPr id="5" name="Picture 4" descr="Área de construcción">
            <a:extLst>
              <a:ext uri="{FF2B5EF4-FFF2-40B4-BE49-F238E27FC236}">
                <a16:creationId xmlns:a16="http://schemas.microsoft.com/office/drawing/2014/main" id="{96071953-2C5F-F0F0-BAA3-9A392DC9AA95}"/>
              </a:ext>
            </a:extLst>
          </p:cNvPr>
          <p:cNvPicPr>
            <a:picLocks noChangeAspect="1"/>
          </p:cNvPicPr>
          <p:nvPr/>
        </p:nvPicPr>
        <p:blipFill>
          <a:blip r:embed="rId2"/>
          <a:srcRect l="29947" r="26366"/>
          <a:stretch/>
        </p:blipFill>
        <p:spPr>
          <a:xfrm>
            <a:off x="20" y="10"/>
            <a:ext cx="4505305" cy="6857990"/>
          </a:xfrm>
          <a:prstGeom prst="rect">
            <a:avLst/>
          </a:prstGeom>
        </p:spPr>
      </p:pic>
      <p:sp>
        <p:nvSpPr>
          <p:cNvPr id="11"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AADA95C4-EEC9-95BD-58EE-4D098CB68D49}"/>
              </a:ext>
            </a:extLst>
          </p:cNvPr>
          <p:cNvSpPr>
            <a:spLocks noGrp="1"/>
          </p:cNvSpPr>
          <p:nvPr>
            <p:ph idx="1"/>
          </p:nvPr>
        </p:nvSpPr>
        <p:spPr>
          <a:xfrm>
            <a:off x="5080216" y="3351276"/>
            <a:ext cx="6272784" cy="2825686"/>
          </a:xfrm>
        </p:spPr>
        <p:txBody>
          <a:bodyPr>
            <a:normAutofit/>
          </a:bodyPr>
          <a:lstStyle/>
          <a:p>
            <a:r>
              <a:rPr lang="es-ES" sz="1800"/>
              <a:t>Todo el proyecto, así como su instalación y uso está en Github</a:t>
            </a:r>
          </a:p>
          <a:p>
            <a:pPr marL="0" indent="0">
              <a:buNone/>
            </a:pPr>
            <a:r>
              <a:rPr lang="es-ES" sz="1800">
                <a:hlinkClick r:id="rId3"/>
              </a:rPr>
              <a:t>Carlosbil/AutoModelizer</a:t>
            </a:r>
            <a:endParaRPr lang="es-ES" sz="1800"/>
          </a:p>
          <a:p>
            <a:pPr marL="0" indent="0">
              <a:buNone/>
            </a:pPr>
            <a:endParaRPr lang="es-ES" sz="1800"/>
          </a:p>
          <a:p>
            <a:pPr marL="0" indent="0">
              <a:buNone/>
            </a:pPr>
            <a:endParaRPr lang="es-ES" sz="1800"/>
          </a:p>
        </p:txBody>
      </p:sp>
      <p:sp>
        <p:nvSpPr>
          <p:cNvPr id="4" name="Marcador de número de diapositiva 3">
            <a:extLst>
              <a:ext uri="{FF2B5EF4-FFF2-40B4-BE49-F238E27FC236}">
                <a16:creationId xmlns:a16="http://schemas.microsoft.com/office/drawing/2014/main" id="{A330165B-D618-CEEB-45C6-BD94F5D05373}"/>
              </a:ext>
            </a:extLst>
          </p:cNvPr>
          <p:cNvSpPr>
            <a:spLocks noGrp="1"/>
          </p:cNvSpPr>
          <p:nvPr>
            <p:ph type="sldNum" sz="quarter" idx="12"/>
          </p:nvPr>
        </p:nvSpPr>
        <p:spPr/>
        <p:txBody>
          <a:bodyPr/>
          <a:lstStyle/>
          <a:p>
            <a:fld id="{B2DC25EE-239B-4C5F-AAD1-255A7D5F1EE2}" type="slidenum">
              <a:rPr lang="en-US" smtClean="0"/>
              <a:t>42</a:t>
            </a:fld>
            <a:endParaRPr lang="en-US"/>
          </a:p>
        </p:txBody>
      </p:sp>
    </p:spTree>
    <p:extLst>
      <p:ext uri="{BB962C8B-B14F-4D97-AF65-F5344CB8AC3E}">
        <p14:creationId xmlns:p14="http://schemas.microsoft.com/office/powerpoint/2010/main" val="9268116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Killer whale fins">
            <a:extLst>
              <a:ext uri="{FF2B5EF4-FFF2-40B4-BE49-F238E27FC236}">
                <a16:creationId xmlns:a16="http://schemas.microsoft.com/office/drawing/2014/main" id="{A1AC1EFC-B15F-658B-66D5-9EE376A7CD52}"/>
              </a:ext>
            </a:extLst>
          </p:cNvPr>
          <p:cNvPicPr>
            <a:picLocks noChangeAspect="1"/>
          </p:cNvPicPr>
          <p:nvPr/>
        </p:nvPicPr>
        <p:blipFill>
          <a:blip r:embed="rId2"/>
          <a:srcRect b="15730"/>
          <a:stretch/>
        </p:blipFill>
        <p:spPr>
          <a:xfrm>
            <a:off x="20" y="10"/>
            <a:ext cx="12191979" cy="6857990"/>
          </a:xfrm>
          <a:prstGeom prst="rect">
            <a:avLst/>
          </a:prstGeom>
        </p:spPr>
      </p:pic>
      <p:sp>
        <p:nvSpPr>
          <p:cNvPr id="17" name="Rectangle 16">
            <a:extLst>
              <a:ext uri="{FF2B5EF4-FFF2-40B4-BE49-F238E27FC236}">
                <a16:creationId xmlns:a16="http://schemas.microsoft.com/office/drawing/2014/main" id="{5144B498-CCDC-D4DC-B7BB-68A8A7A83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824248" cy="6858001"/>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ítulo 1">
            <a:extLst>
              <a:ext uri="{FF2B5EF4-FFF2-40B4-BE49-F238E27FC236}">
                <a16:creationId xmlns:a16="http://schemas.microsoft.com/office/drawing/2014/main" id="{99F20F5D-FA6A-6670-35C5-1399B0451C4F}"/>
              </a:ext>
            </a:extLst>
          </p:cNvPr>
          <p:cNvSpPr>
            <a:spLocks noGrp="1"/>
          </p:cNvSpPr>
          <p:nvPr>
            <p:ph type="title"/>
          </p:nvPr>
        </p:nvSpPr>
        <p:spPr>
          <a:xfrm>
            <a:off x="475488" y="1124712"/>
            <a:ext cx="4023360" cy="3200400"/>
          </a:xfrm>
        </p:spPr>
        <p:txBody>
          <a:bodyPr vert="horz" lIns="91440" tIns="45720" rIns="91440" bIns="45720" rtlCol="0" anchor="b">
            <a:normAutofit/>
          </a:bodyPr>
          <a:lstStyle/>
          <a:p>
            <a:r>
              <a:rPr lang="en-US" sz="4800"/>
              <a:t>FIN</a:t>
            </a:r>
          </a:p>
        </p:txBody>
      </p:sp>
      <p:sp>
        <p:nvSpPr>
          <p:cNvPr id="19" name="Rectangle 18">
            <a:extLst>
              <a:ext uri="{FF2B5EF4-FFF2-40B4-BE49-F238E27FC236}">
                <a16:creationId xmlns:a16="http://schemas.microsoft.com/office/drawing/2014/main" id="{2165A4AE-FFE9-B2D5-017C-17337DDB3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90E701D1-A34F-CF86-7316-8761C7835E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Marcador de número de diapositiva 3">
            <a:extLst>
              <a:ext uri="{FF2B5EF4-FFF2-40B4-BE49-F238E27FC236}">
                <a16:creationId xmlns:a16="http://schemas.microsoft.com/office/drawing/2014/main" id="{E464B9C4-75D2-77D5-845E-32A0BEAD4D8A}"/>
              </a:ext>
            </a:extLst>
          </p:cNvPr>
          <p:cNvSpPr>
            <a:spLocks noGrp="1"/>
          </p:cNvSpPr>
          <p:nvPr>
            <p:ph type="sldNum" sz="quarter" idx="12"/>
          </p:nvPr>
        </p:nvSpPr>
        <p:spPr/>
        <p:txBody>
          <a:bodyPr/>
          <a:lstStyle/>
          <a:p>
            <a:fld id="{B2DC25EE-239B-4C5F-AAD1-255A7D5F1EE2}" type="slidenum">
              <a:rPr lang="en-US" smtClean="0"/>
              <a:t>43</a:t>
            </a:fld>
            <a:endParaRPr lang="en-US"/>
          </a:p>
        </p:txBody>
      </p:sp>
    </p:spTree>
    <p:extLst>
      <p:ext uri="{BB962C8B-B14F-4D97-AF65-F5344CB8AC3E}">
        <p14:creationId xmlns:p14="http://schemas.microsoft.com/office/powerpoint/2010/main" val="325747908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Rectangle 14">
            <a:extLst>
              <a:ext uri="{FF2B5EF4-FFF2-40B4-BE49-F238E27FC236}">
                <a16:creationId xmlns:a16="http://schemas.microsoft.com/office/drawing/2014/main" id="{C1A1C5D3-C053-4EE9-BE1A-419B6E27CC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1EDF62-7E43-820D-32DE-F657C6684FEE}"/>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a:t>Objetivos</a:t>
            </a:r>
          </a:p>
        </p:txBody>
      </p:sp>
      <p:sp>
        <p:nvSpPr>
          <p:cNvPr id="19" name="Rectangle: Rounded Corners 18">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8" name="Graphic 7" descr="Marca de verificación">
            <a:extLst>
              <a:ext uri="{FF2B5EF4-FFF2-40B4-BE49-F238E27FC236}">
                <a16:creationId xmlns:a16="http://schemas.microsoft.com/office/drawing/2014/main" id="{0574754D-9B2F-C270-CA72-63682615C2F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55545" y="1707252"/>
            <a:ext cx="4096512" cy="4096512"/>
          </a:xfrm>
          <a:prstGeom prst="rect">
            <a:avLst/>
          </a:prstGeom>
        </p:spPr>
      </p:pic>
      <p:graphicFrame>
        <p:nvGraphicFramePr>
          <p:cNvPr id="5" name="Marcador de contenido 2">
            <a:extLst>
              <a:ext uri="{FF2B5EF4-FFF2-40B4-BE49-F238E27FC236}">
                <a16:creationId xmlns:a16="http://schemas.microsoft.com/office/drawing/2014/main" id="{D19337AE-1011-6106-6F68-AAFCDFA594BA}"/>
              </a:ext>
            </a:extLst>
          </p:cNvPr>
          <p:cNvGraphicFramePr>
            <a:graphicFrameLocks noGrp="1"/>
          </p:cNvGraphicFramePr>
          <p:nvPr>
            <p:ph idx="1"/>
            <p:extLst>
              <p:ext uri="{D42A27DB-BD31-4B8C-83A1-F6EECF244321}">
                <p14:modId xmlns:p14="http://schemas.microsoft.com/office/powerpoint/2010/main" val="4129582440"/>
              </p:ext>
            </p:extLst>
          </p:nvPr>
        </p:nvGraphicFramePr>
        <p:xfrm>
          <a:off x="4317316" y="3243548"/>
          <a:ext cx="7784542" cy="55412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Marcador de número de diapositiva 5">
            <a:extLst>
              <a:ext uri="{FF2B5EF4-FFF2-40B4-BE49-F238E27FC236}">
                <a16:creationId xmlns:a16="http://schemas.microsoft.com/office/drawing/2014/main" id="{D66C13F8-6AF3-637A-8C93-EDCAA4B9484B}"/>
              </a:ext>
            </a:extLst>
          </p:cNvPr>
          <p:cNvSpPr>
            <a:spLocks noGrp="1"/>
          </p:cNvSpPr>
          <p:nvPr>
            <p:ph type="sldNum" sz="quarter" idx="12"/>
          </p:nvPr>
        </p:nvSpPr>
        <p:spPr/>
        <p:txBody>
          <a:bodyPr/>
          <a:lstStyle/>
          <a:p>
            <a:fld id="{B2DC25EE-239B-4C5F-AAD1-255A7D5F1EE2}" type="slidenum">
              <a:rPr lang="en-US" smtClean="0"/>
              <a:t>5</a:t>
            </a:fld>
            <a:endParaRPr lang="en-US"/>
          </a:p>
        </p:txBody>
      </p:sp>
    </p:spTree>
    <p:extLst>
      <p:ext uri="{BB962C8B-B14F-4D97-AF65-F5344CB8AC3E}">
        <p14:creationId xmlns:p14="http://schemas.microsoft.com/office/powerpoint/2010/main" val="3410244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9">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1EDF62-7E43-820D-32DE-F657C6684FEE}"/>
              </a:ext>
            </a:extLst>
          </p:cNvPr>
          <p:cNvSpPr>
            <a:spLocks noGrp="1"/>
          </p:cNvSpPr>
          <p:nvPr>
            <p:ph type="title"/>
          </p:nvPr>
        </p:nvSpPr>
        <p:spPr>
          <a:xfrm>
            <a:off x="841248" y="256032"/>
            <a:ext cx="10506456" cy="1014984"/>
          </a:xfrm>
        </p:spPr>
        <p:txBody>
          <a:bodyPr anchor="b">
            <a:normAutofit/>
          </a:bodyPr>
          <a:lstStyle/>
          <a:p>
            <a:r>
              <a:rPr lang="en-ES" dirty="0"/>
              <a:t>Objetivos</a:t>
            </a:r>
          </a:p>
        </p:txBody>
      </p:sp>
      <p:sp>
        <p:nvSpPr>
          <p:cNvPr id="27" name="Rectangle 11">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13">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29" name="Marcador de contenido 3">
            <a:extLst>
              <a:ext uri="{FF2B5EF4-FFF2-40B4-BE49-F238E27FC236}">
                <a16:creationId xmlns:a16="http://schemas.microsoft.com/office/drawing/2014/main" id="{3F28B8F3-BC42-0E5B-988A-8890E3B8867A}"/>
              </a:ext>
            </a:extLst>
          </p:cNvPr>
          <p:cNvGraphicFramePr>
            <a:graphicFrameLocks noGrp="1"/>
          </p:cNvGraphicFramePr>
          <p:nvPr>
            <p:ph idx="1"/>
            <p:extLst>
              <p:ext uri="{D42A27DB-BD31-4B8C-83A1-F6EECF244321}">
                <p14:modId xmlns:p14="http://schemas.microsoft.com/office/powerpoint/2010/main" val="555976451"/>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Marcador de número de diapositiva 8">
            <a:extLst>
              <a:ext uri="{FF2B5EF4-FFF2-40B4-BE49-F238E27FC236}">
                <a16:creationId xmlns:a16="http://schemas.microsoft.com/office/drawing/2014/main" id="{7FD78391-0119-12A9-0B17-59A1B74B46C0}"/>
              </a:ext>
            </a:extLst>
          </p:cNvPr>
          <p:cNvSpPr>
            <a:spLocks noGrp="1"/>
          </p:cNvSpPr>
          <p:nvPr>
            <p:ph type="sldNum" sz="quarter" idx="12"/>
          </p:nvPr>
        </p:nvSpPr>
        <p:spPr/>
        <p:txBody>
          <a:bodyPr/>
          <a:lstStyle/>
          <a:p>
            <a:fld id="{B2DC25EE-239B-4C5F-AAD1-255A7D5F1EE2}" type="slidenum">
              <a:rPr lang="en-US" smtClean="0"/>
              <a:t>6</a:t>
            </a:fld>
            <a:endParaRPr lang="en-US"/>
          </a:p>
        </p:txBody>
      </p:sp>
    </p:spTree>
    <p:extLst>
      <p:ext uri="{BB962C8B-B14F-4D97-AF65-F5344CB8AC3E}">
        <p14:creationId xmlns:p14="http://schemas.microsoft.com/office/powerpoint/2010/main" val="2129013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órmulas matemáticas complejas en una pizarra">
            <a:extLst>
              <a:ext uri="{FF2B5EF4-FFF2-40B4-BE49-F238E27FC236}">
                <a16:creationId xmlns:a16="http://schemas.microsoft.com/office/drawing/2014/main" id="{F3534B9D-0558-C23E-1D8C-D0EDAC1F0E2C}"/>
              </a:ext>
            </a:extLst>
          </p:cNvPr>
          <p:cNvPicPr>
            <a:picLocks noChangeAspect="1"/>
          </p:cNvPicPr>
          <p:nvPr/>
        </p:nvPicPr>
        <p:blipFill rotWithShape="1">
          <a:blip r:embed="rId2"/>
          <a:srcRect t="18208" b="4737"/>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1C8CEA-FD9F-93D5-DE5B-F261063CEF4B}"/>
              </a:ext>
            </a:extLst>
          </p:cNvPr>
          <p:cNvSpPr>
            <a:spLocks noGrp="1"/>
          </p:cNvSpPr>
          <p:nvPr>
            <p:ph type="title"/>
          </p:nvPr>
        </p:nvSpPr>
        <p:spPr>
          <a:xfrm>
            <a:off x="477980" y="1122362"/>
            <a:ext cx="5153385" cy="2802219"/>
          </a:xfrm>
        </p:spPr>
        <p:txBody>
          <a:bodyPr vert="horz" lIns="91440" tIns="45720" rIns="91440" bIns="45720" rtlCol="0" anchor="b">
            <a:normAutofit/>
          </a:bodyPr>
          <a:lstStyle/>
          <a:p>
            <a:r>
              <a:rPr lang="en-US" sz="4400" dirty="0">
                <a:solidFill>
                  <a:schemeClr val="bg1"/>
                </a:solidFill>
              </a:rPr>
              <a:t>Marco </a:t>
            </a:r>
            <a:r>
              <a:rPr lang="en-US" sz="4400" dirty="0" err="1">
                <a:solidFill>
                  <a:schemeClr val="bg1"/>
                </a:solidFill>
              </a:rPr>
              <a:t>Teórico</a:t>
            </a:r>
            <a:endParaRPr lang="en-US" sz="4400" dirty="0">
              <a:solidFill>
                <a:schemeClr val="bg1"/>
              </a:solidFill>
            </a:endParaRPr>
          </a:p>
        </p:txBody>
      </p:sp>
      <p:graphicFrame>
        <p:nvGraphicFramePr>
          <p:cNvPr id="3" name="Marcador de contenido 2">
            <a:extLst>
              <a:ext uri="{FF2B5EF4-FFF2-40B4-BE49-F238E27FC236}">
                <a16:creationId xmlns:a16="http://schemas.microsoft.com/office/drawing/2014/main" id="{624F04D4-EE09-2415-1353-B89B18780AD7}"/>
              </a:ext>
            </a:extLst>
          </p:cNvPr>
          <p:cNvGraphicFramePr>
            <a:graphicFrameLocks noGrp="1"/>
          </p:cNvGraphicFramePr>
          <p:nvPr>
            <p:ph idx="1"/>
            <p:extLst>
              <p:ext uri="{D42A27DB-BD31-4B8C-83A1-F6EECF244321}">
                <p14:modId xmlns:p14="http://schemas.microsoft.com/office/powerpoint/2010/main" val="2233396410"/>
              </p:ext>
            </p:extLst>
          </p:nvPr>
        </p:nvGraphicFramePr>
        <p:xfrm>
          <a:off x="4281597" y="3236405"/>
          <a:ext cx="7784542" cy="55412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Marcador de número de diapositiva 3">
            <a:extLst>
              <a:ext uri="{FF2B5EF4-FFF2-40B4-BE49-F238E27FC236}">
                <a16:creationId xmlns:a16="http://schemas.microsoft.com/office/drawing/2014/main" id="{48BA6852-F520-3AF5-E942-4A2ECF4F64CA}"/>
              </a:ext>
            </a:extLst>
          </p:cNvPr>
          <p:cNvSpPr>
            <a:spLocks noGrp="1"/>
          </p:cNvSpPr>
          <p:nvPr>
            <p:ph type="sldNum" sz="quarter" idx="12"/>
          </p:nvPr>
        </p:nvSpPr>
        <p:spPr/>
        <p:txBody>
          <a:bodyPr/>
          <a:lstStyle/>
          <a:p>
            <a:fld id="{B2DC25EE-239B-4C5F-AAD1-255A7D5F1EE2}" type="slidenum">
              <a:rPr lang="en-US" smtClean="0"/>
              <a:t>7</a:t>
            </a:fld>
            <a:endParaRPr lang="en-US"/>
          </a:p>
        </p:txBody>
      </p:sp>
    </p:spTree>
    <p:extLst>
      <p:ext uri="{BB962C8B-B14F-4D97-AF65-F5344CB8AC3E}">
        <p14:creationId xmlns:p14="http://schemas.microsoft.com/office/powerpoint/2010/main" val="8244571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BAC5D0D-3F45-FF47-9C40-FDCE44ED9F6F}"/>
              </a:ext>
            </a:extLst>
          </p:cNvPr>
          <p:cNvSpPr>
            <a:spLocks noGrp="1"/>
          </p:cNvSpPr>
          <p:nvPr>
            <p:ph type="title"/>
          </p:nvPr>
        </p:nvSpPr>
        <p:spPr>
          <a:xfrm>
            <a:off x="841248" y="334644"/>
            <a:ext cx="10509504" cy="1076914"/>
          </a:xfrm>
        </p:spPr>
        <p:txBody>
          <a:bodyPr anchor="ctr">
            <a:normAutofit/>
          </a:bodyPr>
          <a:lstStyle/>
          <a:p>
            <a:r>
              <a:rPr lang="es-ES" dirty="0"/>
              <a:t>Algoritmos Genéticos</a:t>
            </a:r>
          </a:p>
        </p:txBody>
      </p:sp>
      <p:sp>
        <p:nvSpPr>
          <p:cNvPr id="16" name="Rectangle 10">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8" name="Marcador de contenido 2">
            <a:extLst>
              <a:ext uri="{FF2B5EF4-FFF2-40B4-BE49-F238E27FC236}">
                <a16:creationId xmlns:a16="http://schemas.microsoft.com/office/drawing/2014/main" id="{C5EE97A4-8A57-0796-994B-2464A133B836}"/>
              </a:ext>
            </a:extLst>
          </p:cNvPr>
          <p:cNvGraphicFramePr>
            <a:graphicFrameLocks noGrp="1"/>
          </p:cNvGraphicFramePr>
          <p:nvPr>
            <p:ph idx="1"/>
            <p:extLst>
              <p:ext uri="{D42A27DB-BD31-4B8C-83A1-F6EECF244321}">
                <p14:modId xmlns:p14="http://schemas.microsoft.com/office/powerpoint/2010/main" val="4020616276"/>
              </p:ext>
            </p:extLst>
          </p:nvPr>
        </p:nvGraphicFramePr>
        <p:xfrm>
          <a:off x="838200" y="1737360"/>
          <a:ext cx="10506456" cy="45354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número de diapositiva 3">
            <a:extLst>
              <a:ext uri="{FF2B5EF4-FFF2-40B4-BE49-F238E27FC236}">
                <a16:creationId xmlns:a16="http://schemas.microsoft.com/office/drawing/2014/main" id="{92A2F3F3-4D5C-3539-4586-B02920660E74}"/>
              </a:ext>
            </a:extLst>
          </p:cNvPr>
          <p:cNvSpPr>
            <a:spLocks noGrp="1"/>
          </p:cNvSpPr>
          <p:nvPr>
            <p:ph type="sldNum" sz="quarter" idx="12"/>
          </p:nvPr>
        </p:nvSpPr>
        <p:spPr/>
        <p:txBody>
          <a:bodyPr/>
          <a:lstStyle/>
          <a:p>
            <a:fld id="{B2DC25EE-239B-4C5F-AAD1-255A7D5F1EE2}" type="slidenum">
              <a:rPr lang="en-US" smtClean="0"/>
              <a:t>8</a:t>
            </a:fld>
            <a:endParaRPr lang="en-US"/>
          </a:p>
        </p:txBody>
      </p:sp>
    </p:spTree>
    <p:extLst>
      <p:ext uri="{BB962C8B-B14F-4D97-AF65-F5344CB8AC3E}">
        <p14:creationId xmlns:p14="http://schemas.microsoft.com/office/powerpoint/2010/main" val="3510628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Freeform: Shape 19">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2" name="Freeform: Shape 21">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6AD570D-14D9-EB99-13AB-CDFC3FF4A1D2}"/>
              </a:ext>
            </a:extLst>
          </p:cNvPr>
          <p:cNvSpPr>
            <a:spLocks noGrp="1"/>
          </p:cNvSpPr>
          <p:nvPr>
            <p:ph type="title"/>
          </p:nvPr>
        </p:nvSpPr>
        <p:spPr>
          <a:xfrm>
            <a:off x="371094" y="1161288"/>
            <a:ext cx="3438144" cy="1239012"/>
          </a:xfrm>
        </p:spPr>
        <p:txBody>
          <a:bodyPr anchor="ctr">
            <a:normAutofit/>
          </a:bodyPr>
          <a:lstStyle/>
          <a:p>
            <a:r>
              <a:rPr lang="es-ES" sz="2600"/>
              <a:t>Algoritmos Genéticos: Teoría de la genética</a:t>
            </a:r>
          </a:p>
        </p:txBody>
      </p:sp>
      <p:sp>
        <p:nvSpPr>
          <p:cNvPr id="24" name="Rectangle 23">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Marcador de contenido 5">
            <a:extLst>
              <a:ext uri="{FF2B5EF4-FFF2-40B4-BE49-F238E27FC236}">
                <a16:creationId xmlns:a16="http://schemas.microsoft.com/office/drawing/2014/main" id="{E2853439-749A-658D-8AC9-808742386351}"/>
              </a:ext>
            </a:extLst>
          </p:cNvPr>
          <p:cNvSpPr>
            <a:spLocks noGrp="1"/>
          </p:cNvSpPr>
          <p:nvPr>
            <p:ph idx="1"/>
          </p:nvPr>
        </p:nvSpPr>
        <p:spPr>
          <a:xfrm>
            <a:off x="371094" y="2718054"/>
            <a:ext cx="3438906" cy="3207258"/>
          </a:xfrm>
        </p:spPr>
        <p:txBody>
          <a:bodyPr anchor="t">
            <a:normAutofit/>
          </a:bodyPr>
          <a:lstStyle/>
          <a:p>
            <a:pPr algn="just"/>
            <a:r>
              <a:rPr lang="es-ES" sz="1700" dirty="0"/>
              <a:t>Gregor Mendel, para desarrollar su teoría, experimento y cruzó diversos seres vivos como lo guisantes. </a:t>
            </a:r>
          </a:p>
          <a:p>
            <a:pPr algn="just"/>
            <a:r>
              <a:rPr lang="es-ES" sz="1700" dirty="0"/>
              <a:t>Al cruzar los guisantes verdes puros y amarillos puros, la descendencia era amarilla</a:t>
            </a:r>
          </a:p>
          <a:p>
            <a:endParaRPr lang="es-ES" sz="1700" dirty="0"/>
          </a:p>
        </p:txBody>
      </p:sp>
      <p:pic>
        <p:nvPicPr>
          <p:cNvPr id="8" name="Imagen 7">
            <a:extLst>
              <a:ext uri="{FF2B5EF4-FFF2-40B4-BE49-F238E27FC236}">
                <a16:creationId xmlns:a16="http://schemas.microsoft.com/office/drawing/2014/main" id="{CB209491-475C-4E0D-470F-45298070594D}"/>
              </a:ext>
            </a:extLst>
          </p:cNvPr>
          <p:cNvPicPr>
            <a:picLocks noChangeAspect="1"/>
          </p:cNvPicPr>
          <p:nvPr/>
        </p:nvPicPr>
        <p:blipFill>
          <a:blip r:embed="rId2"/>
          <a:stretch>
            <a:fillRect/>
          </a:stretch>
        </p:blipFill>
        <p:spPr>
          <a:xfrm>
            <a:off x="4901184" y="1748790"/>
            <a:ext cx="6922008" cy="3461004"/>
          </a:xfrm>
          <a:prstGeom prst="rect">
            <a:avLst/>
          </a:prstGeom>
        </p:spPr>
      </p:pic>
      <p:sp>
        <p:nvSpPr>
          <p:cNvPr id="10" name="Marcador de número de diapositiva 9">
            <a:extLst>
              <a:ext uri="{FF2B5EF4-FFF2-40B4-BE49-F238E27FC236}">
                <a16:creationId xmlns:a16="http://schemas.microsoft.com/office/drawing/2014/main" id="{57F6B07E-6AD6-D129-C569-688E641084B4}"/>
              </a:ext>
            </a:extLst>
          </p:cNvPr>
          <p:cNvSpPr>
            <a:spLocks noGrp="1"/>
          </p:cNvSpPr>
          <p:nvPr>
            <p:ph type="sldNum" sz="quarter" idx="12"/>
          </p:nvPr>
        </p:nvSpPr>
        <p:spPr/>
        <p:txBody>
          <a:bodyPr/>
          <a:lstStyle/>
          <a:p>
            <a:fld id="{B2DC25EE-239B-4C5F-AAD1-255A7D5F1EE2}" type="slidenum">
              <a:rPr lang="en-US" smtClean="0"/>
              <a:t>9</a:t>
            </a:fld>
            <a:endParaRPr lang="en-US"/>
          </a:p>
        </p:txBody>
      </p:sp>
    </p:spTree>
    <p:extLst>
      <p:ext uri="{BB962C8B-B14F-4D97-AF65-F5344CB8AC3E}">
        <p14:creationId xmlns:p14="http://schemas.microsoft.com/office/powerpoint/2010/main" val="552561957"/>
      </p:ext>
    </p:extLst>
  </p:cSld>
  <p:clrMapOvr>
    <a:masterClrMapping/>
  </p:clrMapOvr>
</p:sld>
</file>

<file path=ppt/theme/theme1.xml><?xml version="1.0" encoding="utf-8"?>
<a:theme xmlns:a="http://schemas.openxmlformats.org/drawingml/2006/main" name="AccentBoxVTI">
  <a:themeElements>
    <a:clrScheme name="AnalogousFromLightSeedLeftStep">
      <a:dk1>
        <a:srgbClr val="000000"/>
      </a:dk1>
      <a:lt1>
        <a:srgbClr val="FFFFFF"/>
      </a:lt1>
      <a:dk2>
        <a:srgbClr val="312441"/>
      </a:dk2>
      <a:lt2>
        <a:srgbClr val="E2E8E4"/>
      </a:lt2>
      <a:accent1>
        <a:srgbClr val="CA93BB"/>
      </a:accent1>
      <a:accent2>
        <a:srgbClr val="B57BBE"/>
      </a:accent2>
      <a:accent3>
        <a:srgbClr val="AB93CA"/>
      </a:accent3>
      <a:accent4>
        <a:srgbClr val="7C7BBE"/>
      </a:accent4>
      <a:accent5>
        <a:srgbClr val="8FA5C8"/>
      </a:accent5>
      <a:accent6>
        <a:srgbClr val="75ABB7"/>
      </a:accent6>
      <a:hlink>
        <a:srgbClr val="568E65"/>
      </a:hlink>
      <a:folHlink>
        <a:srgbClr val="7F7F7F"/>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1662</TotalTime>
  <Words>1723</Words>
  <Application>Microsoft Office PowerPoint</Application>
  <PresentationFormat>Panorámica</PresentationFormat>
  <Paragraphs>308</Paragraphs>
  <Slides>43</Slides>
  <Notes>0</Notes>
  <HiddenSlides>0</HiddenSlides>
  <MMClips>1</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43</vt:i4>
      </vt:variant>
    </vt:vector>
  </HeadingPairs>
  <TitlesOfParts>
    <vt:vector size="50" baseType="lpstr">
      <vt:lpstr>Aptos</vt:lpstr>
      <vt:lpstr>Arial</vt:lpstr>
      <vt:lpstr>Avenir Next LT Pro</vt:lpstr>
      <vt:lpstr>Calibri</vt:lpstr>
      <vt:lpstr>Courier New</vt:lpstr>
      <vt:lpstr>Neue Haas Grotesk Text Pro</vt:lpstr>
      <vt:lpstr>AccentBoxVTI</vt:lpstr>
      <vt:lpstr>Trabajo Final de Máster</vt:lpstr>
      <vt:lpstr>Índice</vt:lpstr>
      <vt:lpstr>Introducción</vt:lpstr>
      <vt:lpstr>Motivaciones</vt:lpstr>
      <vt:lpstr>Objetivos</vt:lpstr>
      <vt:lpstr>Objetivos</vt:lpstr>
      <vt:lpstr>Marco Teórico</vt:lpstr>
      <vt:lpstr>Algoritmos Genéticos</vt:lpstr>
      <vt:lpstr>Algoritmos Genéticos: Teoría de la genética</vt:lpstr>
      <vt:lpstr>Algoritmos Genéticos: Teoría de la genética</vt:lpstr>
      <vt:lpstr>Algoritmos Genéticos: Genotipo</vt:lpstr>
      <vt:lpstr>Algoritmos Genéticos: Leyes de la genética</vt:lpstr>
      <vt:lpstr>Algoritmos Genéticos: Selección</vt:lpstr>
      <vt:lpstr>Algoritmos Genéticos: Cruce</vt:lpstr>
      <vt:lpstr>Algoritmos Genéticos: Mutación</vt:lpstr>
      <vt:lpstr>Algoritmos Genéticos: Ejemplos y aplicaciones</vt:lpstr>
      <vt:lpstr>Deep Learning</vt:lpstr>
      <vt:lpstr>¿Qué es una red neuronal artificial?</vt:lpstr>
      <vt:lpstr>¿Cuándo surgieron las redes neuronales?</vt:lpstr>
      <vt:lpstr>REDES CNN</vt:lpstr>
      <vt:lpstr>REDES CNN II</vt:lpstr>
      <vt:lpstr>Funciones de coste</vt:lpstr>
      <vt:lpstr>Funciones de activación</vt:lpstr>
      <vt:lpstr>Redes Neuronales Automodelables</vt:lpstr>
      <vt:lpstr>Redes Neuronales Automodelables II</vt:lpstr>
      <vt:lpstr>Redes Neuronales Automodelables III</vt:lpstr>
      <vt:lpstr>Redes Neuronales Automodelables IV</vt:lpstr>
      <vt:lpstr>Marco Metodológico</vt:lpstr>
      <vt:lpstr>Técnologías Utilizadas</vt:lpstr>
      <vt:lpstr>Endpoints</vt:lpstr>
      <vt:lpstr>Arquitectura software</vt:lpstr>
      <vt:lpstr>Población y Muestra</vt:lpstr>
      <vt:lpstr>Diseño Experimental</vt:lpstr>
      <vt:lpstr>Modelo de Análisis de datos</vt:lpstr>
      <vt:lpstr>Análisis y Resultados</vt:lpstr>
      <vt:lpstr>Resultados Obtenidos</vt:lpstr>
      <vt:lpstr>Análisis de los resultados</vt:lpstr>
      <vt:lpstr>Conclusiones</vt:lpstr>
      <vt:lpstr>Objetivos</vt:lpstr>
      <vt:lpstr>Futuras lineas de trabajo</vt:lpstr>
      <vt:lpstr>Agradecimientos</vt:lpstr>
      <vt:lpstr>Enlace al repositorio</vt:lpstr>
      <vt:lpstr>FIN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Trabajo Final de Grado</dc:title>
  <dc:creator>c.bilbao@alumnos.upm.es</dc:creator>
  <cp:lastModifiedBy>Carlos Bilbao Lara</cp:lastModifiedBy>
  <cp:revision>11</cp:revision>
  <dcterms:created xsi:type="dcterms:W3CDTF">2022-06-13T14:25:56Z</dcterms:created>
  <dcterms:modified xsi:type="dcterms:W3CDTF">2024-09-14T09:49:13Z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1db87c7-a2ca-4484-8eb8-6f7c884911fa_Enabled">
    <vt:lpwstr>true</vt:lpwstr>
  </property>
  <property fmtid="{D5CDD505-2E9C-101B-9397-08002B2CF9AE}" pid="3" name="MSIP_Label_11db87c7-a2ca-4484-8eb8-6f7c884911fa_SetDate">
    <vt:lpwstr>2024-09-14T09:04:18Z</vt:lpwstr>
  </property>
  <property fmtid="{D5CDD505-2E9C-101B-9397-08002B2CF9AE}" pid="4" name="MSIP_Label_11db87c7-a2ca-4484-8eb8-6f7c884911fa_Method">
    <vt:lpwstr>Standard</vt:lpwstr>
  </property>
  <property fmtid="{D5CDD505-2E9C-101B-9397-08002B2CF9AE}" pid="5" name="MSIP_Label_11db87c7-a2ca-4484-8eb8-6f7c884911fa_Name">
    <vt:lpwstr>defa4170-0d19-0005-0004-bc88714345d2</vt:lpwstr>
  </property>
  <property fmtid="{D5CDD505-2E9C-101B-9397-08002B2CF9AE}" pid="6" name="MSIP_Label_11db87c7-a2ca-4484-8eb8-6f7c884911fa_SiteId">
    <vt:lpwstr>8344d72d-e21b-485a-b9a1-52078e79010e</vt:lpwstr>
  </property>
  <property fmtid="{D5CDD505-2E9C-101B-9397-08002B2CF9AE}" pid="7" name="MSIP_Label_11db87c7-a2ca-4484-8eb8-6f7c884911fa_ActionId">
    <vt:lpwstr>f0ccff06-6b98-40d2-806b-08cf9a01f1ee</vt:lpwstr>
  </property>
  <property fmtid="{D5CDD505-2E9C-101B-9397-08002B2CF9AE}" pid="8" name="MSIP_Label_11db87c7-a2ca-4484-8eb8-6f7c884911fa_ContentBits">
    <vt:lpwstr>0</vt:lpwstr>
  </property>
</Properties>
</file>

<file path=docProps/thumbnail.jpeg>
</file>